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8" r:id="rId5"/>
    <p:sldMasterId id="2147483680" r:id="rId6"/>
  </p:sldMasterIdLst>
  <p:notesMasterIdLst>
    <p:notesMasterId r:id="rId28"/>
  </p:notesMasterIdLst>
  <p:handoutMasterIdLst>
    <p:handoutMasterId r:id="rId29"/>
  </p:handoutMasterIdLst>
  <p:sldIdLst>
    <p:sldId id="258" r:id="rId7"/>
    <p:sldId id="404" r:id="rId8"/>
    <p:sldId id="701" r:id="rId9"/>
    <p:sldId id="702" r:id="rId10"/>
    <p:sldId id="704" r:id="rId11"/>
    <p:sldId id="711" r:id="rId12"/>
    <p:sldId id="267" r:id="rId13"/>
    <p:sldId id="712" r:id="rId14"/>
    <p:sldId id="713" r:id="rId15"/>
    <p:sldId id="714" r:id="rId16"/>
    <p:sldId id="715" r:id="rId17"/>
    <p:sldId id="716" r:id="rId18"/>
    <p:sldId id="717" r:id="rId19"/>
    <p:sldId id="718" r:id="rId20"/>
    <p:sldId id="719" r:id="rId21"/>
    <p:sldId id="706" r:id="rId22"/>
    <p:sldId id="710" r:id="rId23"/>
    <p:sldId id="703" r:id="rId24"/>
    <p:sldId id="707" r:id="rId25"/>
    <p:sldId id="260" r:id="rId26"/>
    <p:sldId id="709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ulish" pitchFamily="2" charset="-70"/>
      <p:regular r:id="rId36"/>
      <p:bold r:id="rId37"/>
      <p:italic r:id="rId38"/>
      <p:boldItalic r:id="rId39"/>
    </p:embeddedFont>
    <p:embeddedFont>
      <p:font typeface="Mulish Bold" pitchFamily="2" charset="-70"/>
      <p:bold r:id="rId40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549"/>
    <a:srgbClr val="FF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 Mattisen" userId="fe1182f5-7a96-41fe-bacb-f3a18bbeb708" providerId="ADAL" clId="{E9F1EE4F-1A16-4B28-9CD7-F88836FB40C3}"/>
    <pc:docChg chg="custSel delSld modSld sldOrd">
      <pc:chgData name="Heli Mattisen" userId="fe1182f5-7a96-41fe-bacb-f3a18bbeb708" providerId="ADAL" clId="{E9F1EE4F-1A16-4B28-9CD7-F88836FB40C3}" dt="2023-05-25T03:55:45.134" v="118" actId="20577"/>
      <pc:docMkLst>
        <pc:docMk/>
      </pc:docMkLst>
      <pc:sldChg chg="del">
        <pc:chgData name="Heli Mattisen" userId="fe1182f5-7a96-41fe-bacb-f3a18bbeb708" providerId="ADAL" clId="{E9F1EE4F-1A16-4B28-9CD7-F88836FB40C3}" dt="2023-05-25T03:51:45.764" v="103" actId="47"/>
        <pc:sldMkLst>
          <pc:docMk/>
          <pc:sldMk cId="4148237278" sldId="266"/>
        </pc:sldMkLst>
      </pc:sldChg>
      <pc:sldChg chg="ord">
        <pc:chgData name="Heli Mattisen" userId="fe1182f5-7a96-41fe-bacb-f3a18bbeb708" providerId="ADAL" clId="{E9F1EE4F-1A16-4B28-9CD7-F88836FB40C3}" dt="2023-05-25T03:50:59.926" v="102"/>
        <pc:sldMkLst>
          <pc:docMk/>
          <pc:sldMk cId="4041311930" sldId="267"/>
        </pc:sldMkLst>
      </pc:sldChg>
      <pc:sldChg chg="modSp mod ord">
        <pc:chgData name="Heli Mattisen" userId="fe1182f5-7a96-41fe-bacb-f3a18bbeb708" providerId="ADAL" clId="{E9F1EE4F-1A16-4B28-9CD7-F88836FB40C3}" dt="2023-05-25T03:55:45.134" v="118" actId="20577"/>
        <pc:sldMkLst>
          <pc:docMk/>
          <pc:sldMk cId="4229168467" sldId="704"/>
        </pc:sldMkLst>
        <pc:spChg chg="mod">
          <ac:chgData name="Heli Mattisen" userId="fe1182f5-7a96-41fe-bacb-f3a18bbeb708" providerId="ADAL" clId="{E9F1EE4F-1A16-4B28-9CD7-F88836FB40C3}" dt="2023-05-25T03:55:45.134" v="118" actId="20577"/>
          <ac:spMkLst>
            <pc:docMk/>
            <pc:sldMk cId="4229168467" sldId="704"/>
            <ac:spMk id="3" creationId="{F509DC0D-9B97-09D6-9F01-91806C1A72A3}"/>
          </ac:spMkLst>
        </pc:spChg>
      </pc:sldChg>
      <pc:sldChg chg="modSp mod">
        <pc:chgData name="Heli Mattisen" userId="fe1182f5-7a96-41fe-bacb-f3a18bbeb708" providerId="ADAL" clId="{E9F1EE4F-1A16-4B28-9CD7-F88836FB40C3}" dt="2023-05-25T03:53:58.668" v="113" actId="20577"/>
        <pc:sldMkLst>
          <pc:docMk/>
          <pc:sldMk cId="2446332121" sldId="710"/>
        </pc:sldMkLst>
        <pc:spChg chg="mod">
          <ac:chgData name="Heli Mattisen" userId="fe1182f5-7a96-41fe-bacb-f3a18bbeb708" providerId="ADAL" clId="{E9F1EE4F-1A16-4B28-9CD7-F88836FB40C3}" dt="2023-05-25T03:53:58.668" v="113" actId="20577"/>
          <ac:spMkLst>
            <pc:docMk/>
            <pc:sldMk cId="2446332121" sldId="710"/>
            <ac:spMk id="3" creationId="{F509DC0D-9B97-09D6-9F01-91806C1A72A3}"/>
          </ac:spMkLst>
        </pc:spChg>
      </pc:sldChg>
      <pc:sldChg chg="addSp delSp modSp mod">
        <pc:chgData name="Heli Mattisen" userId="fe1182f5-7a96-41fe-bacb-f3a18bbeb708" providerId="ADAL" clId="{E9F1EE4F-1A16-4B28-9CD7-F88836FB40C3}" dt="2023-05-25T03:44:01.269" v="6" actId="478"/>
        <pc:sldMkLst>
          <pc:docMk/>
          <pc:sldMk cId="1370351206" sldId="712"/>
        </pc:sldMkLst>
        <pc:spChg chg="del mod">
          <ac:chgData name="Heli Mattisen" userId="fe1182f5-7a96-41fe-bacb-f3a18bbeb708" providerId="ADAL" clId="{E9F1EE4F-1A16-4B28-9CD7-F88836FB40C3}" dt="2023-05-25T03:43:57.566" v="5" actId="478"/>
          <ac:spMkLst>
            <pc:docMk/>
            <pc:sldMk cId="1370351206" sldId="712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4:01.269" v="6" actId="478"/>
          <ac:spMkLst>
            <pc:docMk/>
            <pc:sldMk cId="1370351206" sldId="712"/>
            <ac:spMk id="8" creationId="{57910478-B98C-6451-B72E-B82A6854C329}"/>
          </ac:spMkLst>
        </pc:spChg>
        <pc:picChg chg="mod">
          <ac:chgData name="Heli Mattisen" userId="fe1182f5-7a96-41fe-bacb-f3a18bbeb708" providerId="ADAL" clId="{E9F1EE4F-1A16-4B28-9CD7-F88836FB40C3}" dt="2023-05-25T03:43:47.396" v="4" actId="1076"/>
          <ac:picMkLst>
            <pc:docMk/>
            <pc:sldMk cId="1370351206" sldId="712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4:49.679" v="15" actId="14100"/>
        <pc:sldMkLst>
          <pc:docMk/>
          <pc:sldMk cId="1353916767" sldId="713"/>
        </pc:sldMkLst>
        <pc:spChg chg="del">
          <ac:chgData name="Heli Mattisen" userId="fe1182f5-7a96-41fe-bacb-f3a18bbeb708" providerId="ADAL" clId="{E9F1EE4F-1A16-4B28-9CD7-F88836FB40C3}" dt="2023-05-25T03:44:13.354" v="7" actId="478"/>
          <ac:spMkLst>
            <pc:docMk/>
            <pc:sldMk cId="1353916767" sldId="713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4:16.563" v="8" actId="478"/>
          <ac:spMkLst>
            <pc:docMk/>
            <pc:sldMk cId="1353916767" sldId="713"/>
            <ac:spMk id="8" creationId="{5AA0AC7F-6FA0-BB13-74CB-97FCDCF91203}"/>
          </ac:spMkLst>
        </pc:spChg>
        <pc:spChg chg="mod">
          <ac:chgData name="Heli Mattisen" userId="fe1182f5-7a96-41fe-bacb-f3a18bbeb708" providerId="ADAL" clId="{E9F1EE4F-1A16-4B28-9CD7-F88836FB40C3}" dt="2023-05-25T03:44:45.469" v="14" actId="1076"/>
          <ac:spMkLst>
            <pc:docMk/>
            <pc:sldMk cId="1353916767" sldId="713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4:49.679" v="15" actId="14100"/>
          <ac:picMkLst>
            <pc:docMk/>
            <pc:sldMk cId="1353916767" sldId="713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5:11.751" v="21" actId="1076"/>
        <pc:sldMkLst>
          <pc:docMk/>
          <pc:sldMk cId="2594055154" sldId="714"/>
        </pc:sldMkLst>
        <pc:spChg chg="del">
          <ac:chgData name="Heli Mattisen" userId="fe1182f5-7a96-41fe-bacb-f3a18bbeb708" providerId="ADAL" clId="{E9F1EE4F-1A16-4B28-9CD7-F88836FB40C3}" dt="2023-05-25T03:44:56.769" v="16" actId="478"/>
          <ac:spMkLst>
            <pc:docMk/>
            <pc:sldMk cId="2594055154" sldId="714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5:01.083" v="17" actId="478"/>
          <ac:spMkLst>
            <pc:docMk/>
            <pc:sldMk cId="2594055154" sldId="714"/>
            <ac:spMk id="8" creationId="{0BDA1D84-1FC5-BA87-3049-B8BEBC02C45B}"/>
          </ac:spMkLst>
        </pc:spChg>
        <pc:spChg chg="mod">
          <ac:chgData name="Heli Mattisen" userId="fe1182f5-7a96-41fe-bacb-f3a18bbeb708" providerId="ADAL" clId="{E9F1EE4F-1A16-4B28-9CD7-F88836FB40C3}" dt="2023-05-25T03:45:11.751" v="21" actId="1076"/>
          <ac:spMkLst>
            <pc:docMk/>
            <pc:sldMk cId="2594055154" sldId="714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5:07.414" v="20" actId="1076"/>
          <ac:picMkLst>
            <pc:docMk/>
            <pc:sldMk cId="2594055154" sldId="714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5:41.988" v="28" actId="14100"/>
        <pc:sldMkLst>
          <pc:docMk/>
          <pc:sldMk cId="316128648" sldId="715"/>
        </pc:sldMkLst>
        <pc:spChg chg="del">
          <ac:chgData name="Heli Mattisen" userId="fe1182f5-7a96-41fe-bacb-f3a18bbeb708" providerId="ADAL" clId="{E9F1EE4F-1A16-4B28-9CD7-F88836FB40C3}" dt="2023-05-25T03:45:25.674" v="22" actId="478"/>
          <ac:spMkLst>
            <pc:docMk/>
            <pc:sldMk cId="316128648" sldId="715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5:27.679" v="23" actId="478"/>
          <ac:spMkLst>
            <pc:docMk/>
            <pc:sldMk cId="316128648" sldId="715"/>
            <ac:spMk id="8" creationId="{1F82685B-C8B6-E14A-44EA-0DB61192A4B2}"/>
          </ac:spMkLst>
        </pc:spChg>
        <pc:spChg chg="mod">
          <ac:chgData name="Heli Mattisen" userId="fe1182f5-7a96-41fe-bacb-f3a18bbeb708" providerId="ADAL" clId="{E9F1EE4F-1A16-4B28-9CD7-F88836FB40C3}" dt="2023-05-25T03:45:38.333" v="27" actId="1076"/>
          <ac:spMkLst>
            <pc:docMk/>
            <pc:sldMk cId="316128648" sldId="715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5:41.988" v="28" actId="14100"/>
          <ac:picMkLst>
            <pc:docMk/>
            <pc:sldMk cId="316128648" sldId="715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6:09.516" v="34" actId="1076"/>
        <pc:sldMkLst>
          <pc:docMk/>
          <pc:sldMk cId="3533948200" sldId="716"/>
        </pc:sldMkLst>
        <pc:spChg chg="del">
          <ac:chgData name="Heli Mattisen" userId="fe1182f5-7a96-41fe-bacb-f3a18bbeb708" providerId="ADAL" clId="{E9F1EE4F-1A16-4B28-9CD7-F88836FB40C3}" dt="2023-05-25T03:45:50.843" v="29" actId="478"/>
          <ac:spMkLst>
            <pc:docMk/>
            <pc:sldMk cId="3533948200" sldId="716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5:56.594" v="30" actId="478"/>
          <ac:spMkLst>
            <pc:docMk/>
            <pc:sldMk cId="3533948200" sldId="716"/>
            <ac:spMk id="8" creationId="{F9DE1520-8492-2089-725F-4F6705EE84A2}"/>
          </ac:spMkLst>
        </pc:spChg>
        <pc:spChg chg="mod">
          <ac:chgData name="Heli Mattisen" userId="fe1182f5-7a96-41fe-bacb-f3a18bbeb708" providerId="ADAL" clId="{E9F1EE4F-1A16-4B28-9CD7-F88836FB40C3}" dt="2023-05-25T03:46:02.756" v="32" actId="1076"/>
          <ac:spMkLst>
            <pc:docMk/>
            <pc:sldMk cId="3533948200" sldId="716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6:09.516" v="34" actId="1076"/>
          <ac:picMkLst>
            <pc:docMk/>
            <pc:sldMk cId="3533948200" sldId="716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6:48.526" v="43" actId="1076"/>
        <pc:sldMkLst>
          <pc:docMk/>
          <pc:sldMk cId="2216404989" sldId="717"/>
        </pc:sldMkLst>
        <pc:spChg chg="del mod">
          <ac:chgData name="Heli Mattisen" userId="fe1182f5-7a96-41fe-bacb-f3a18bbeb708" providerId="ADAL" clId="{E9F1EE4F-1A16-4B28-9CD7-F88836FB40C3}" dt="2023-05-25T03:46:28.081" v="36" actId="478"/>
          <ac:spMkLst>
            <pc:docMk/>
            <pc:sldMk cId="2216404989" sldId="717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6:31.148" v="37" actId="478"/>
          <ac:spMkLst>
            <pc:docMk/>
            <pc:sldMk cId="2216404989" sldId="717"/>
            <ac:spMk id="8" creationId="{78120338-AFC4-1611-E8B5-7901BDE8BB8A}"/>
          </ac:spMkLst>
        </pc:spChg>
        <pc:spChg chg="mod">
          <ac:chgData name="Heli Mattisen" userId="fe1182f5-7a96-41fe-bacb-f3a18bbeb708" providerId="ADAL" clId="{E9F1EE4F-1A16-4B28-9CD7-F88836FB40C3}" dt="2023-05-25T03:46:48.526" v="43" actId="1076"/>
          <ac:spMkLst>
            <pc:docMk/>
            <pc:sldMk cId="2216404989" sldId="717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6:44.354" v="42" actId="1076"/>
          <ac:picMkLst>
            <pc:docMk/>
            <pc:sldMk cId="2216404989" sldId="717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7:19.738" v="49" actId="1076"/>
        <pc:sldMkLst>
          <pc:docMk/>
          <pc:sldMk cId="630917276" sldId="718"/>
        </pc:sldMkLst>
        <pc:spChg chg="del">
          <ac:chgData name="Heli Mattisen" userId="fe1182f5-7a96-41fe-bacb-f3a18bbeb708" providerId="ADAL" clId="{E9F1EE4F-1A16-4B28-9CD7-F88836FB40C3}" dt="2023-05-25T03:47:00.345" v="45" actId="478"/>
          <ac:spMkLst>
            <pc:docMk/>
            <pc:sldMk cId="630917276" sldId="718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7:03.487" v="46" actId="478"/>
          <ac:spMkLst>
            <pc:docMk/>
            <pc:sldMk cId="630917276" sldId="718"/>
            <ac:spMk id="8" creationId="{BA510EB0-7B75-9095-2339-9CDBB91CDD5F}"/>
          </ac:spMkLst>
        </pc:spChg>
        <pc:spChg chg="mod">
          <ac:chgData name="Heli Mattisen" userId="fe1182f5-7a96-41fe-bacb-f3a18bbeb708" providerId="ADAL" clId="{E9F1EE4F-1A16-4B28-9CD7-F88836FB40C3}" dt="2023-05-25T03:47:13.297" v="47" actId="1076"/>
          <ac:spMkLst>
            <pc:docMk/>
            <pc:sldMk cId="630917276" sldId="718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7:19.738" v="49" actId="1076"/>
          <ac:picMkLst>
            <pc:docMk/>
            <pc:sldMk cId="630917276" sldId="718"/>
            <ac:picMk id="6" creationId="{00000000-0000-0000-0000-000000000000}"/>
          </ac:picMkLst>
        </pc:picChg>
      </pc:sldChg>
      <pc:sldChg chg="addSp delSp modSp mod">
        <pc:chgData name="Heli Mattisen" userId="fe1182f5-7a96-41fe-bacb-f3a18bbeb708" providerId="ADAL" clId="{E9F1EE4F-1A16-4B28-9CD7-F88836FB40C3}" dt="2023-05-25T03:47:49.647" v="57" actId="14100"/>
        <pc:sldMkLst>
          <pc:docMk/>
          <pc:sldMk cId="3399341512" sldId="719"/>
        </pc:sldMkLst>
        <pc:spChg chg="del">
          <ac:chgData name="Heli Mattisen" userId="fe1182f5-7a96-41fe-bacb-f3a18bbeb708" providerId="ADAL" clId="{E9F1EE4F-1A16-4B28-9CD7-F88836FB40C3}" dt="2023-05-25T03:47:29.468" v="50" actId="478"/>
          <ac:spMkLst>
            <pc:docMk/>
            <pc:sldMk cId="3399341512" sldId="719"/>
            <ac:spMk id="2" creationId="{2CA22DD0-2F03-476E-852A-436F58CBAEAA}"/>
          </ac:spMkLst>
        </pc:spChg>
        <pc:spChg chg="add del mod">
          <ac:chgData name="Heli Mattisen" userId="fe1182f5-7a96-41fe-bacb-f3a18bbeb708" providerId="ADAL" clId="{E9F1EE4F-1A16-4B28-9CD7-F88836FB40C3}" dt="2023-05-25T03:47:31.805" v="51" actId="478"/>
          <ac:spMkLst>
            <pc:docMk/>
            <pc:sldMk cId="3399341512" sldId="719"/>
            <ac:spMk id="8" creationId="{46FC8EBA-A1C5-DCB9-EDE3-78CAA40C3484}"/>
          </ac:spMkLst>
        </pc:spChg>
        <pc:spChg chg="mod">
          <ac:chgData name="Heli Mattisen" userId="fe1182f5-7a96-41fe-bacb-f3a18bbeb708" providerId="ADAL" clId="{E9F1EE4F-1A16-4B28-9CD7-F88836FB40C3}" dt="2023-05-25T03:47:45.551" v="56" actId="1076"/>
          <ac:spMkLst>
            <pc:docMk/>
            <pc:sldMk cId="3399341512" sldId="719"/>
            <ac:spMk id="11" creationId="{956F4C57-F4E7-3642-8E09-A25D9C8CCCFB}"/>
          </ac:spMkLst>
        </pc:spChg>
        <pc:picChg chg="mod">
          <ac:chgData name="Heli Mattisen" userId="fe1182f5-7a96-41fe-bacb-f3a18bbeb708" providerId="ADAL" clId="{E9F1EE4F-1A16-4B28-9CD7-F88836FB40C3}" dt="2023-05-25T03:47:49.647" v="57" actId="14100"/>
          <ac:picMkLst>
            <pc:docMk/>
            <pc:sldMk cId="3399341512" sldId="719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31378-279C-6031-B002-24094DD7B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1772A-3465-B650-DB90-C6C947DA6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FE82-B8BD-4A5D-9E64-6C75A2ABDC7D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3FD7B-0F55-0674-3ABE-DC0FB1ABF0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57FA0-2812-22E2-DDF1-1BBBE2CDC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726FA-3B1A-49AD-AE68-9B9EA420E8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473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9879-8EC6-4DAA-BABB-D8229BEF6923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6207-62D7-4C02-81E9-3982C0594EB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92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44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5DB8B4B-CD41-A7F1-C365-5E26788D6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5257531-0DE5-E29F-1D66-DE884C9D7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12" y="4583478"/>
            <a:ext cx="3398675" cy="3808752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8D0860B-9C8B-49B2-9126-E287477F6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EB7F72-7046-C688-AC30-9EE3E4012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911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1B8D-615D-468F-A9D3-D9EA52DC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4A32-D03D-443B-A338-673C72C4E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E17B4-70DF-489C-ABC3-4630CFFE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690A-E834-4C63-8441-61F99179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4CBC6-F053-4C5B-AC1F-E61D6608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56CC-E418-4105-B087-07B88B1B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62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0BB2-FC79-4BAF-9836-29615255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B736-5BA4-46D7-BF69-710DB575F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949B4-6452-476E-8B07-F9F849D4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3C6D1-0E3F-45A1-B9E7-8DB7F8D13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7AD77-7FC6-40FC-BDAC-62B81E146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91259-7583-4881-B8E7-53DC8A9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C76E5-F784-4280-A5B1-7760EAF0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B9E34-0E30-4167-AA03-B192B16C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488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8221-58F9-4302-A4AA-72D90C14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DE819-C76E-43BE-AACB-5F460767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9476D-B25B-415A-8768-747380F8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22DF-16DF-42C6-8375-3B81967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272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5D23C-3574-467F-BEAE-EBB31A4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5D5D-0BBC-4184-8E04-18F64935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71AE-9EC9-4396-892D-35AD6E63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11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65E7-DDBA-4C7F-9C19-03B0462D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EE29-75CE-4EA1-9E9F-17F48ED0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3CA6B-BC3F-4259-A085-FBCCB2784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B83E4-519B-4584-BADF-0EA968F0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70376-A93D-4B37-84F7-808702F9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7758-23B3-4773-BAC0-58B8491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967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07FE-0B77-484F-8683-C5E9BDCD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AF076-D38E-4B70-A1AC-68D1CE8E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6B80E-8F83-4DD3-BA8E-E4BF3DE1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A91D-7430-4AC0-B15C-04ED129A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3147-10DD-43D8-A777-94F59062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43B3-34F3-4589-AB89-35C4B713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886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62F8-41D2-40FA-B7D3-51A5C4DA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B2947-F69E-40C7-9FCF-B57F6E80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0B65-F0B9-4FAC-BF1E-054D5C13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80E7-CE22-48E3-84F1-F014FBF4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8BDE-BC98-4607-ACB6-ABABF288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934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C7AFE-2D82-4BE3-94F3-A398B15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0C97D-ADFD-46CC-A22C-528048B3B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854B-212C-4FEC-9AE0-442F328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2AB9-1480-41B8-B554-1D47D67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2DB7-EB41-4264-BED1-A60ACFA7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606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41BB-23E1-4984-9FAE-1198CEBED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71F91-603E-4098-BA44-55C9F5BAE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0DE2-5884-480B-985C-504AA0F2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DE75-2540-4341-AD42-42A4AFEC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2845-526D-4BCD-8CD5-7173B18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9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CEA9-514F-4D60-AE04-51D0A4F3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849-8EB7-4EBB-A9BD-40F32C45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5E90-74F6-4F9D-BBBB-E87E0D3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3C0E-E7CB-4070-80A0-5762E9A6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3A59-B05F-487F-8AED-49465CF4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675B90DB-618A-001A-EDE3-62DE0EF592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5" y="0"/>
            <a:ext cx="12188825" cy="6858000"/>
          </a:xfrm>
          <a:prstGeom prst="rect">
            <a:avLst/>
          </a:prstGeom>
          <a:solidFill>
            <a:srgbClr val="C6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EACA2B6-7747-130B-8434-B265BDB1C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0F3404-0373-6AE6-823C-209713D4F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7712" y="4587402"/>
            <a:ext cx="3398674" cy="380875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55DF7F1-E474-8C27-2CBC-AEBAF41BB2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815E03AB-3C07-8736-E9E8-D6992B479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217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F3BE-963F-4E90-AD60-94B9BEFE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E5E9F-6631-46DD-9175-DF26FF0C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2D5A-E3C6-4713-A053-4244AB74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EC16-77DE-4E57-BD3A-337ABBB7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8757-7292-466C-975E-7DF15035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7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1B8D-615D-468F-A9D3-D9EA52DC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4A32-D03D-443B-A338-673C72C4E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E17B4-70DF-489C-ABC3-4630CFFE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690A-E834-4C63-8441-61F99179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4CBC6-F053-4C5B-AC1F-E61D6608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56CC-E418-4105-B087-07B88B1B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0BB2-FC79-4BAF-9836-29615255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B736-5BA4-46D7-BF69-710DB575F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949B4-6452-476E-8B07-F9F849D4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3C6D1-0E3F-45A1-B9E7-8DB7F8D13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7AD77-7FC6-40FC-BDAC-62B81E146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91259-7583-4881-B8E7-53DC8A9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C76E5-F784-4280-A5B1-7760EAF0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B9E34-0E30-4167-AA03-B192B16C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8221-58F9-4302-A4AA-72D90C14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DE819-C76E-43BE-AACB-5F460767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9476D-B25B-415A-8768-747380F8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22DF-16DF-42C6-8375-3B81967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5D23C-3574-467F-BEAE-EBB31A4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5D5D-0BBC-4184-8E04-18F64935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71AE-9EC9-4396-892D-35AD6E63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65E7-DDBA-4C7F-9C19-03B0462D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EE29-75CE-4EA1-9E9F-17F48ED0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3CA6B-BC3F-4259-A085-FBCCB2784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B83E4-519B-4584-BADF-0EA968F0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70376-A93D-4B37-84F7-808702F9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7758-23B3-4773-BAC0-58B8491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0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07FE-0B77-484F-8683-C5E9BDCD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AF076-D38E-4B70-A1AC-68D1CE8E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6B80E-8F83-4DD3-BA8E-E4BF3DE1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A91D-7430-4AC0-B15C-04ED129A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3147-10DD-43D8-A777-94F59062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43B3-34F3-4589-AB89-35C4B713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62F8-41D2-40FA-B7D3-51A5C4DA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B2947-F69E-40C7-9FCF-B57F6E80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0B65-F0B9-4FAC-BF1E-054D5C13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80E7-CE22-48E3-84F1-F014FBF4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8BDE-BC98-4607-ACB6-ABABF288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8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C7AFE-2D82-4BE3-94F3-A398B15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0C97D-ADFD-46CC-A22C-528048B3B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854B-212C-4FEC-9AE0-442F328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24.05.2023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2AB9-1480-41B8-B554-1D47D67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2DB7-EB41-4264-BED1-A60ACFA7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t-EE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4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30522D2-C037-C671-BCC4-15E65319E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BCAF9-8AC8-2D36-2480-CC5C401AF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1423" y="1616391"/>
            <a:ext cx="4678822" cy="4527281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A0BFEF3-EABD-2AB5-E26A-D646F47F0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9312EFBE-609F-FF98-0A21-718FCE0AB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76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78F8EB8-CDE4-E80A-7A91-E9514D24D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FD2768-2A77-327B-83AB-07BF36F288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7934" y="2161"/>
            <a:ext cx="6714066" cy="68536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6418711-9C38-6D62-52FF-A85DCF2A1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2E571F0-7643-61B8-B3BD-EDEEF2EF8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4633661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993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A81859-DD58-6A89-8CC4-7CB10A428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761" y="875895"/>
            <a:ext cx="7541682" cy="2722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Kes</a:t>
            </a:r>
            <a:r>
              <a:rPr lang="fi-FI"/>
              <a:t> </a:t>
            </a:r>
            <a:r>
              <a:rPr lang="fi-FI" err="1"/>
              <a:t>vastutab</a:t>
            </a:r>
            <a:r>
              <a:rPr lang="et-EE"/>
              <a:t> </a:t>
            </a:r>
            <a:r>
              <a:rPr lang="fi-FI" err="1"/>
              <a:t>koolituse</a:t>
            </a:r>
            <a:r>
              <a:rPr lang="fi-FI"/>
              <a:t> </a:t>
            </a:r>
            <a:r>
              <a:rPr lang="fi-FI" err="1"/>
              <a:t>kvaliteedi</a:t>
            </a:r>
            <a:r>
              <a:rPr lang="fi-FI"/>
              <a:t> </a:t>
            </a:r>
            <a:r>
              <a:rPr lang="fi-FI" err="1"/>
              <a:t>eest</a:t>
            </a:r>
            <a:r>
              <a:rPr lang="fi-FI"/>
              <a:t>? 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BC50F3A-13E0-BB51-814C-3805AB525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AE3AEC8-0EB0-7968-D4F4-2BFE056F0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B3A1B9A-3862-D867-A81E-66F6FC4F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34" y="3341598"/>
            <a:ext cx="5099820" cy="367392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A2DBA72-6508-3BF2-7F12-48964E187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002" y="575070"/>
            <a:ext cx="3915434" cy="326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F6221"/>
                </a:solidFill>
              </a:defRPr>
            </a:lvl1pPr>
          </a:lstStyle>
          <a:p>
            <a:pPr lvl="0"/>
            <a:r>
              <a:rPr lang="et-EE"/>
              <a:t>KEVADKONVERENTS 2023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4878114-775B-017E-C289-1D51DE2A1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8090" y="622632"/>
            <a:ext cx="3482662" cy="72738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>
                <a:solidFill>
                  <a:srgbClr val="FF6221"/>
                </a:solidFill>
              </a:defRPr>
            </a:lvl1pPr>
          </a:lstStyle>
          <a:p>
            <a:pPr lvl="0"/>
            <a:r>
              <a:rPr lang="fi-FI"/>
              <a:t>20.04 </a:t>
            </a:r>
            <a:r>
              <a:rPr lang="fi-FI" err="1"/>
              <a:t>Tallinnas</a:t>
            </a:r>
            <a:r>
              <a:rPr lang="fi-FI"/>
              <a:t> ja </a:t>
            </a:r>
            <a:r>
              <a:rPr lang="fi-FI" err="1"/>
              <a:t>veebis</a:t>
            </a:r>
            <a:r>
              <a:rPr lang="et-EE"/>
              <a:t> </a:t>
            </a:r>
            <a:r>
              <a:rPr lang="fi-FI"/>
              <a:t>25.05 </a:t>
            </a:r>
            <a:r>
              <a:rPr lang="fi-FI" err="1"/>
              <a:t>Jõhvis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41BB-23E1-4984-9FAE-1198CEBED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71F91-603E-4098-BA44-55C9F5BAE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0DE2-5884-480B-985C-504AA0F2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DE75-2540-4341-AD42-42A4AFEC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2845-526D-4BCD-8CD5-7173B18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168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CEA9-514F-4D60-AE04-51D0A4F3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849-8EB7-4EBB-A9BD-40F32C45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5E90-74F6-4F9D-BBBB-E87E0D3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3C0E-E7CB-4070-80A0-5762E9A6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3A59-B05F-487F-8AED-49465CF4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62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F3BE-963F-4E90-AD60-94B9BEFE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E5E9F-6631-46DD-9175-DF26FF0C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2D5A-E3C6-4713-A053-4244AB74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EC16-77DE-4E57-BD3A-337ABBB7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8757-7292-466C-975E-7DF15035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690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09B25-5525-A920-932B-C10ABA13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7B29-724A-8858-A76D-28287FC7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79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25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221"/>
        </a:buClr>
        <a:buFont typeface="Arial" panose="020B0604020202020204" pitchFamily="34" charset="0"/>
        <a:buChar char="•"/>
        <a:defRPr sz="2800" kern="1200">
          <a:solidFill>
            <a:srgbClr val="1125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2400" kern="1200">
          <a:solidFill>
            <a:srgbClr val="1125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2000" kern="1200">
          <a:solidFill>
            <a:srgbClr val="1125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1800" kern="1200">
          <a:solidFill>
            <a:srgbClr val="1125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1800" kern="1200">
          <a:solidFill>
            <a:srgbClr val="1125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4FD08-164B-463E-9196-9C6F0DB9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BFF7A-00D5-476C-A8CD-17050814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3B52-F725-4BE5-B37F-8D795255F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8ABC-246D-45AD-980B-D73FEE442CDA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D15C-9FAD-4D94-9A8D-7F51E96F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FBC9-5066-4422-8B74-9959164C0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D5EB-1AB2-48C3-BAA6-00B075AE7F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9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4FD08-164B-463E-9196-9C6F0DB9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BFF7A-00D5-476C-A8CD-17050814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3B52-F725-4BE5-B37F-8D795255F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8314-8A5F-4B06-911B-C4EBCA9EC418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D15C-9FAD-4D94-9A8D-7F51E96F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FBC9-5066-4422-8B74-9959164C0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9C67-130E-4165-BF69-B699B59B56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59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9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8996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AB34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E700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C6F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kka.edu.ee/wp-content/uploads/Kokkuvote_raport.pdf" TargetMode="External"/><Relationship Id="rId3" Type="http://schemas.openxmlformats.org/officeDocument/2006/relationships/hyperlink" Target="https://haka.ee/wp-content/uploads/HAKA-ylevaade_-2018-2022-1-1.pdf" TargetMode="External"/><Relationship Id="rId7" Type="http://schemas.openxmlformats.org/officeDocument/2006/relationships/hyperlink" Target="https://ekka.edu.ee/wp-content/uploads/T%C3%A4ienduskoolitus_praegune-olukord-ja-v%C3%A4ljakutsed_201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kka.edu.ee/wp-content/uploads/Taienduskoolituse-kvaliteet_VALMIS-RAPORT.pdf" TargetMode="External"/><Relationship Id="rId5" Type="http://schemas.openxmlformats.org/officeDocument/2006/relationships/hyperlink" Target="https://haka.ee/wp-content/uploads/Lavendipohise-kvaliteedihindamise-tulemused-2019_2022.pdf" TargetMode="External"/><Relationship Id="rId10" Type="http://schemas.openxmlformats.org/officeDocument/2006/relationships/hyperlink" Target="https://ekka.edu.ee/wp-content/uploads/Tervise-ja-heaolu-analu%CC%88u%CC%88s-1.pdf" TargetMode="External"/><Relationship Id="rId4" Type="http://schemas.openxmlformats.org/officeDocument/2006/relationships/hyperlink" Target="https://haka.ee/wp-content/uploads/Taienduskoolituse-hindamismudelid-2019_2023.pdf" TargetMode="External"/><Relationship Id="rId9" Type="http://schemas.openxmlformats.org/officeDocument/2006/relationships/hyperlink" Target="https://ekka.edu.ee/wp-content/uploads/Protsessi-analuus-23.08.202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es vasutuab txt">
            <a:extLst>
              <a:ext uri="{FF2B5EF4-FFF2-40B4-BE49-F238E27FC236}">
                <a16:creationId xmlns:a16="http://schemas.microsoft.com/office/drawing/2014/main" id="{CC4032A1-F3E6-E85B-6339-14BC5CEA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966788"/>
            <a:ext cx="749403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6200" b="1" i="0" u="none" strike="noStrike" cap="none" normalizeH="0" baseline="0" dirty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Kes vastutab</a:t>
            </a:r>
          </a:p>
          <a:p>
            <a:r>
              <a:rPr kumimoji="0" lang="et-EE" altLang="et-EE" sz="6200" b="1" i="0" u="none" strike="noStrike" cap="none" normalizeH="0" baseline="0" dirty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koolituse kvaliteedi 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6200" b="1" dirty="0">
                <a:solidFill>
                  <a:srgbClr val="112549"/>
                </a:solidFill>
                <a:latin typeface="Mulish" pitchFamily="2" charset="0"/>
              </a:rPr>
              <a:t>e</a:t>
            </a:r>
            <a:r>
              <a:rPr kumimoji="0" lang="et-EE" altLang="et-EE" sz="6200" b="1" i="0" u="none" strike="noStrike" cap="none" normalizeH="0" baseline="0" dirty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est?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400" dirty="0">
              <a:solidFill>
                <a:srgbClr val="112549"/>
              </a:solidFill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dirty="0">
                <a:solidFill>
                  <a:srgbClr val="112549"/>
                </a:solidFill>
                <a:latin typeface="Mulish" pitchFamily="2" charset="0"/>
              </a:rPr>
              <a:t>Heli Mattisen</a:t>
            </a:r>
            <a:endParaRPr kumimoji="0" lang="et-EE" altLang="et-EE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Kuup1">
            <a:extLst>
              <a:ext uri="{FF2B5EF4-FFF2-40B4-BE49-F238E27FC236}">
                <a16:creationId xmlns:a16="http://schemas.microsoft.com/office/drawing/2014/main" id="{6D71C248-BAC4-795B-4ACA-EA355B1C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584200"/>
            <a:ext cx="300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20.04 Tallinnas ja veebis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Kuup2">
            <a:extLst>
              <a:ext uri="{FF2B5EF4-FFF2-40B4-BE49-F238E27FC236}">
                <a16:creationId xmlns:a16="http://schemas.microsoft.com/office/drawing/2014/main" id="{B506217B-CEFF-B65D-F178-FE89FE3E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057" y="898525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25.05 Jõhvis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Kevadkonverents txt">
            <a:extLst>
              <a:ext uri="{FF2B5EF4-FFF2-40B4-BE49-F238E27FC236}">
                <a16:creationId xmlns:a16="http://schemas.microsoft.com/office/drawing/2014/main" id="{168E2349-4520-BC17-851A-E88D49E0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596900"/>
            <a:ext cx="32781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KEVADKONVERENTS 2023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Haka Logo" descr="Icon&#10;&#10;Description automatically generated">
            <a:extLst>
              <a:ext uri="{FF2B5EF4-FFF2-40B4-BE49-F238E27FC236}">
                <a16:creationId xmlns:a16="http://schemas.microsoft.com/office/drawing/2014/main" id="{C10FD843-15A0-F222-60AB-B4664F09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9" name="Tydruk" descr="A picture containing icon&#10;&#10;Description automatically generated">
            <a:extLst>
              <a:ext uri="{FF2B5EF4-FFF2-40B4-BE49-F238E27FC236}">
                <a16:creationId xmlns:a16="http://schemas.microsoft.com/office/drawing/2014/main" id="{6DA6704E-1ED8-D90B-DA40-C19CFBBA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80" y="2599874"/>
            <a:ext cx="5099820" cy="3673926"/>
          </a:xfrm>
          <a:prstGeom prst="rect">
            <a:avLst/>
          </a:prstGeom>
        </p:spPr>
      </p:pic>
      <p:pic>
        <p:nvPicPr>
          <p:cNvPr id="2" name="Pilt 2">
            <a:extLst>
              <a:ext uri="{FF2B5EF4-FFF2-40B4-BE49-F238E27FC236}">
                <a16:creationId xmlns:a16="http://schemas.microsoft.com/office/drawing/2014/main" id="{6BEE7C50-E1C0-ABAB-4974-792C5DC3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992" y="5646145"/>
            <a:ext cx="1412384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602011" y="4008750"/>
            <a:ext cx="3510089" cy="24894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501066" y="2033180"/>
            <a:ext cx="11085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t-EE" sz="3600" dirty="0"/>
              <a:t>Koolitaja suunab õppijaid õppimise eest vastutust võtma. </a:t>
            </a:r>
          </a:p>
        </p:txBody>
      </p:sp>
    </p:spTree>
    <p:extLst>
      <p:ext uri="{BB962C8B-B14F-4D97-AF65-F5344CB8AC3E}">
        <p14:creationId xmlns:p14="http://schemas.microsoft.com/office/powerpoint/2010/main" val="259405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824444" y="4027470"/>
            <a:ext cx="3619288" cy="25669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452838" y="2101841"/>
            <a:ext cx="11085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t-EE" sz="3600" dirty="0"/>
              <a:t>Koolitajad kasutavad õppekava elluviimisel asjakohaseid õppemeetodeid, mis toetavad õppijat õpiväljundite saavutamisel. </a:t>
            </a:r>
          </a:p>
        </p:txBody>
      </p:sp>
    </p:spTree>
    <p:extLst>
      <p:ext uri="{BB962C8B-B14F-4D97-AF65-F5344CB8AC3E}">
        <p14:creationId xmlns:p14="http://schemas.microsoft.com/office/powerpoint/2010/main" val="31612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591737" y="3871180"/>
            <a:ext cx="3606857" cy="25580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403643" y="1298733"/>
            <a:ext cx="110858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t-EE" sz="3600" dirty="0"/>
              <a:t>Õppekavas on sätestatud lõpetamise tingimused ja väljastatavad lõpudokumendid. Õppija saab koolitajalt tagasisidet oskuste, teadmiste ja hoiakute omandamise kohta. Tunnistuse andmise korral hinnatakse kõikide õpiväljundite saavutamist.</a:t>
            </a:r>
          </a:p>
        </p:txBody>
      </p:sp>
    </p:spTree>
    <p:extLst>
      <p:ext uri="{BB962C8B-B14F-4D97-AF65-F5344CB8AC3E}">
        <p14:creationId xmlns:p14="http://schemas.microsoft.com/office/powerpoint/2010/main" val="353394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762983" y="3996648"/>
            <a:ext cx="3716202" cy="26356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393369" y="1852731"/>
            <a:ext cx="11085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t-EE" sz="3600" dirty="0"/>
              <a:t>Õppijatelt kogutakse tagasisidet õppimisele ja õpetamisele ning tulemusi analüüsitakse ja arvestatakse õppeprotsessi parendamisel.</a:t>
            </a:r>
          </a:p>
        </p:txBody>
      </p:sp>
    </p:spTree>
    <p:extLst>
      <p:ext uri="{BB962C8B-B14F-4D97-AF65-F5344CB8AC3E}">
        <p14:creationId xmlns:p14="http://schemas.microsoft.com/office/powerpoint/2010/main" val="22164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983375" y="4006922"/>
            <a:ext cx="3603507" cy="25557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393369" y="1021734"/>
            <a:ext cx="11085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t-EE" sz="3600" dirty="0"/>
              <a:t>Koolitajatel on koolituste läbiviimiseks vajalik erialane kvalifikatsioon, õpi- ja/või töökogemus ja täiskasvanute koolitaja pädevus. Info koolitajate kompetentside kohta on kättesaadav koolitusasutuse veebilehel. Koolitaja arendab regulaarselt oma erialaseid ja täiskasvanute koolitaja pädevusi.</a:t>
            </a:r>
          </a:p>
        </p:txBody>
      </p:sp>
    </p:spTree>
    <p:extLst>
      <p:ext uri="{BB962C8B-B14F-4D97-AF65-F5344CB8AC3E}">
        <p14:creationId xmlns:p14="http://schemas.microsoft.com/office/powerpoint/2010/main" val="63091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630838" y="3618082"/>
            <a:ext cx="4066287" cy="2883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393369" y="1600001"/>
            <a:ext cx="11085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t-EE" sz="3600" dirty="0"/>
              <a:t>Füüsiline ja/või digiõppe keskkond on asjakohane ja toetab õppijat õpiväljundite saavutamisel.</a:t>
            </a:r>
          </a:p>
        </p:txBody>
      </p:sp>
    </p:spTree>
    <p:extLst>
      <p:ext uri="{BB962C8B-B14F-4D97-AF65-F5344CB8AC3E}">
        <p14:creationId xmlns:p14="http://schemas.microsoft.com/office/powerpoint/2010/main" val="339934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3F7E67F2-671F-8874-0672-ED6B3A000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666" y="432430"/>
            <a:ext cx="8109555" cy="945056"/>
          </a:xfrm>
        </p:spPr>
        <p:txBody>
          <a:bodyPr>
            <a:normAutofit fontScale="77500" lnSpcReduction="20000"/>
          </a:bodyPr>
          <a:lstStyle/>
          <a:p>
            <a:r>
              <a:rPr lang="et-EE"/>
              <a:t>Täienduskoolituse osapooled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E7FF743-4DB7-B2DF-3417-395D59FA6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2" y="1609916"/>
            <a:ext cx="10159349" cy="3913187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Õppija</a:t>
            </a:r>
          </a:p>
          <a:p>
            <a:r>
              <a:rPr lang="et-EE" dirty="0"/>
              <a:t>Koolitaja</a:t>
            </a:r>
          </a:p>
          <a:p>
            <a:r>
              <a:rPr lang="et-EE" dirty="0"/>
              <a:t>Koolitusasutus</a:t>
            </a:r>
          </a:p>
          <a:p>
            <a:endParaRPr lang="et-EE" dirty="0"/>
          </a:p>
          <a:p>
            <a:r>
              <a:rPr lang="et-EE" dirty="0"/>
              <a:t>Koolituse tellija</a:t>
            </a:r>
          </a:p>
          <a:p>
            <a:endParaRPr lang="et-EE" dirty="0"/>
          </a:p>
          <a:p>
            <a:r>
              <a:rPr lang="et-EE" dirty="0"/>
              <a:t>Haridus- ja Teadusministeerium - poliitikakujundaja</a:t>
            </a:r>
          </a:p>
          <a:p>
            <a:endParaRPr lang="et-EE" dirty="0"/>
          </a:p>
          <a:p>
            <a:r>
              <a:rPr lang="et-EE" dirty="0"/>
              <a:t>HAKA - 	hindab, kas koolitusasutus </a:t>
            </a:r>
          </a:p>
          <a:p>
            <a:pPr marL="0" indent="0">
              <a:buNone/>
            </a:pPr>
            <a:r>
              <a:rPr lang="et-EE" dirty="0"/>
              <a:t>		on „kokkulepetest“ kinni pidanud</a:t>
            </a:r>
          </a:p>
        </p:txBody>
      </p:sp>
    </p:spTree>
    <p:extLst>
      <p:ext uri="{BB962C8B-B14F-4D97-AF65-F5344CB8AC3E}">
        <p14:creationId xmlns:p14="http://schemas.microsoft.com/office/powerpoint/2010/main" val="35687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B9555E6-C8C0-D86C-7FCE-38A93F5E1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666" y="432430"/>
            <a:ext cx="3330032" cy="945056"/>
          </a:xfrm>
        </p:spPr>
        <p:txBody>
          <a:bodyPr>
            <a:normAutofit/>
          </a:bodyPr>
          <a:lstStyle/>
          <a:p>
            <a:r>
              <a:rPr lang="et-EE"/>
              <a:t>SLIDO 3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09DC0D-9B97-09D6-9F01-91806C1A7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5079508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Kes vastutab täienduskoolituse kvaliteedi eest?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Hinda iga osapoole vastutuse määra: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Õppija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Koolitaja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Koolitusasutus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Koolituse tellija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Haridus- ja Teadusministeerium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dirty="0"/>
              <a:t>Eesti Hariduse Kvaliteediagentuur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2 minutit</a:t>
            </a:r>
          </a:p>
        </p:txBody>
      </p:sp>
    </p:spTree>
    <p:extLst>
      <p:ext uri="{BB962C8B-B14F-4D97-AF65-F5344CB8AC3E}">
        <p14:creationId xmlns:p14="http://schemas.microsoft.com/office/powerpoint/2010/main" val="244633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es vasutuab txt">
            <a:extLst>
              <a:ext uri="{FF2B5EF4-FFF2-40B4-BE49-F238E27FC236}">
                <a16:creationId xmlns:a16="http://schemas.microsoft.com/office/drawing/2014/main" id="{CC4032A1-F3E6-E85B-6339-14BC5CEA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966788"/>
            <a:ext cx="749403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62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Kes vastutab</a:t>
            </a:r>
          </a:p>
          <a:p>
            <a:r>
              <a:rPr kumimoji="0" lang="et-EE" altLang="et-EE" sz="62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koolituse kvaliteedi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6200" b="1">
                <a:solidFill>
                  <a:srgbClr val="112549"/>
                </a:solidFill>
                <a:latin typeface="Mulish" pitchFamily="2" charset="0"/>
              </a:rPr>
              <a:t>e</a:t>
            </a:r>
            <a:r>
              <a:rPr kumimoji="0" lang="et-EE" altLang="et-EE" sz="62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est?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400">
              <a:solidFill>
                <a:srgbClr val="112549"/>
              </a:solidFill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>
                <a:solidFill>
                  <a:srgbClr val="112549"/>
                </a:solidFill>
                <a:latin typeface="Mulish" pitchFamily="2" charset="0"/>
              </a:rPr>
              <a:t>Lõpetuseks</a:t>
            </a:r>
            <a:endParaRPr kumimoji="0" lang="et-EE" altLang="et-EE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Kuup1">
            <a:extLst>
              <a:ext uri="{FF2B5EF4-FFF2-40B4-BE49-F238E27FC236}">
                <a16:creationId xmlns:a16="http://schemas.microsoft.com/office/drawing/2014/main" id="{6D71C248-BAC4-795B-4ACA-EA355B1C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584200"/>
            <a:ext cx="300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20.04 Tallinnas ja veebis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Kuup2">
            <a:extLst>
              <a:ext uri="{FF2B5EF4-FFF2-40B4-BE49-F238E27FC236}">
                <a16:creationId xmlns:a16="http://schemas.microsoft.com/office/drawing/2014/main" id="{B506217B-CEFF-B65D-F178-FE89FE3E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057" y="898525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25.05 Jõhvis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Kevadkonverents txt">
            <a:extLst>
              <a:ext uri="{FF2B5EF4-FFF2-40B4-BE49-F238E27FC236}">
                <a16:creationId xmlns:a16="http://schemas.microsoft.com/office/drawing/2014/main" id="{168E2349-4520-BC17-851A-E88D49E0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596900"/>
            <a:ext cx="32781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KEVADKONVERENTS 2023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Haka Logo" descr="Icon&#10;&#10;Description automatically generated">
            <a:extLst>
              <a:ext uri="{FF2B5EF4-FFF2-40B4-BE49-F238E27FC236}">
                <a16:creationId xmlns:a16="http://schemas.microsoft.com/office/drawing/2014/main" id="{C10FD843-15A0-F222-60AB-B4664F09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9" name="Tydruk" descr="A picture containing icon&#10;&#10;Description automatically generated">
            <a:extLst>
              <a:ext uri="{FF2B5EF4-FFF2-40B4-BE49-F238E27FC236}">
                <a16:creationId xmlns:a16="http://schemas.microsoft.com/office/drawing/2014/main" id="{6DA6704E-1ED8-D90B-DA40-C19CFBBA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80" y="2599874"/>
            <a:ext cx="5099820" cy="3673926"/>
          </a:xfrm>
          <a:prstGeom prst="rect">
            <a:avLst/>
          </a:prstGeom>
        </p:spPr>
      </p:pic>
      <p:pic>
        <p:nvPicPr>
          <p:cNvPr id="2" name="Pilt 2">
            <a:extLst>
              <a:ext uri="{FF2B5EF4-FFF2-40B4-BE49-F238E27FC236}">
                <a16:creationId xmlns:a16="http://schemas.microsoft.com/office/drawing/2014/main" id="{6BEE7C50-E1C0-ABAB-4974-792C5DC3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992" y="5646145"/>
            <a:ext cx="1412384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B9555E6-C8C0-D86C-7FCE-38A93F5E1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666" y="432430"/>
            <a:ext cx="3330032" cy="945056"/>
          </a:xfrm>
        </p:spPr>
        <p:txBody>
          <a:bodyPr>
            <a:normAutofit/>
          </a:bodyPr>
          <a:lstStyle/>
          <a:p>
            <a:r>
              <a:rPr lang="et-EE"/>
              <a:t>SLIDO 4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09DC0D-9B97-09D6-9F01-91806C1A7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5079508"/>
          </a:xfrm>
        </p:spPr>
        <p:txBody>
          <a:bodyPr>
            <a:normAutofit fontScale="92500" lnSpcReduction="20000"/>
          </a:bodyPr>
          <a:lstStyle/>
          <a:p>
            <a:r>
              <a:rPr lang="et-EE"/>
              <a:t>Kes vastutab täienduskoolituse kvaliteedi eest?</a:t>
            </a:r>
          </a:p>
          <a:p>
            <a:pPr marL="0" indent="0">
              <a:buNone/>
            </a:pPr>
            <a:endParaRPr lang="et-EE"/>
          </a:p>
          <a:p>
            <a:pPr marL="0" indent="0">
              <a:buNone/>
            </a:pPr>
            <a:r>
              <a:rPr lang="et-EE"/>
              <a:t>Sea osapooled pingeritta: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Õppija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Koolitaja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Koolitusasutus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Koolituse tellija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Haridus- ja Teadusministeerium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/>
              <a:t>Eesti Hariduse Kvaliteediagentuur</a:t>
            </a:r>
          </a:p>
          <a:p>
            <a:pPr marL="0" indent="0">
              <a:buNone/>
            </a:pPr>
            <a:endParaRPr lang="et-EE"/>
          </a:p>
          <a:p>
            <a:pPr marL="0" indent="0">
              <a:buNone/>
            </a:pPr>
            <a:r>
              <a:rPr lang="et-EE"/>
              <a:t>2 minutit</a:t>
            </a:r>
          </a:p>
        </p:txBody>
      </p:sp>
    </p:spTree>
    <p:extLst>
      <p:ext uri="{BB962C8B-B14F-4D97-AF65-F5344CB8AC3E}">
        <p14:creationId xmlns:p14="http://schemas.microsoft.com/office/powerpoint/2010/main" val="220085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sldNum" sz="quarter" idx="12"/>
          </p:nvPr>
        </p:nvSpPr>
        <p:spPr>
          <a:xfrm>
            <a:off x="11472400" y="6120400"/>
            <a:ext cx="719600" cy="73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1254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1254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Rühm 42"/>
          <p:cNvGrpSpPr/>
          <p:nvPr/>
        </p:nvGrpSpPr>
        <p:grpSpPr>
          <a:xfrm>
            <a:off x="920124" y="588872"/>
            <a:ext cx="8838959" cy="4553996"/>
            <a:chOff x="774643" y="555488"/>
            <a:chExt cx="11475366" cy="5397645"/>
          </a:xfrm>
        </p:grpSpPr>
        <p:sp>
          <p:nvSpPr>
            <p:cNvPr id="280" name="Shape 280"/>
            <p:cNvSpPr txBox="1"/>
            <p:nvPr/>
          </p:nvSpPr>
          <p:spPr>
            <a:xfrm rot="20797038">
              <a:off x="5159266" y="555488"/>
              <a:ext cx="2845612" cy="531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ÕPPIJAD</a:t>
              </a:r>
            </a:p>
          </p:txBody>
        </p:sp>
        <p:sp>
          <p:nvSpPr>
            <p:cNvPr id="281" name="Shape 281"/>
            <p:cNvSpPr txBox="1"/>
            <p:nvPr/>
          </p:nvSpPr>
          <p:spPr>
            <a:xfrm rot="356199">
              <a:off x="5569105" y="1657618"/>
              <a:ext cx="2602759" cy="547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400" b="1" i="0" u="none" strike="noStrike" kern="1200" cap="none" spc="0" normalizeH="0" baseline="0" noProof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Eksperdid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588057"/>
                </a:solidFill>
                <a:effectLst/>
                <a:uLnTx/>
                <a:uFillTx/>
                <a:latin typeface="Calibri" panose="020F0502020204030204"/>
                <a:ea typeface="Raleway ExtraBold"/>
                <a:cs typeface="Mongolian Baiti" panose="03000500000000000000" pitchFamily="66" charset="0"/>
                <a:sym typeface="Raleway ExtraBold"/>
              </a:endParaRPr>
            </a:p>
          </p:txBody>
        </p:sp>
        <p:sp>
          <p:nvSpPr>
            <p:cNvPr id="282" name="Shape 282"/>
            <p:cNvSpPr txBox="1"/>
            <p:nvPr/>
          </p:nvSpPr>
          <p:spPr>
            <a:xfrm rot="21597887">
              <a:off x="4481435" y="5405533"/>
              <a:ext cx="2602800" cy="5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400" b="0" i="0" u="none" strike="noStrike" kern="1200" cap="none" spc="0" normalizeH="0" baseline="0" noProof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Büroo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 (1</a:t>
              </a:r>
              <a:r>
                <a:rPr kumimoji="0" lang="et-EE" sz="2400" b="0" i="0" u="none" strike="noStrike" kern="1200" cap="none" spc="0" normalizeH="0" baseline="0" noProof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8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88057"/>
                  </a:solidFill>
                  <a:effectLst/>
                  <a:uLnTx/>
                  <a:uFillTx/>
                  <a:latin typeface="Calibri" panose="020F0502020204030204"/>
                  <a:ea typeface="Raleway ExtraBold"/>
                  <a:cs typeface="Mongolian Baiti" panose="03000500000000000000" pitchFamily="66" charset="0"/>
                  <a:sym typeface="Raleway ExtraBold"/>
                </a:rPr>
                <a:t>)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88057"/>
                </a:solidFill>
                <a:effectLst/>
                <a:uLnTx/>
                <a:uFillTx/>
                <a:latin typeface="Calibri" panose="020F0502020204030204"/>
                <a:ea typeface="Raleway ExtraBold"/>
                <a:cs typeface="Mongolian Baiti" panose="03000500000000000000" pitchFamily="66" charset="0"/>
                <a:sym typeface="Raleway ExtraBold"/>
              </a:endParaRPr>
            </a:p>
          </p:txBody>
        </p:sp>
        <p:grpSp>
          <p:nvGrpSpPr>
            <p:cNvPr id="33" name="Rühm 32"/>
            <p:cNvGrpSpPr/>
            <p:nvPr/>
          </p:nvGrpSpPr>
          <p:grpSpPr>
            <a:xfrm>
              <a:off x="6265841" y="754493"/>
              <a:ext cx="5783403" cy="1024017"/>
              <a:chOff x="6265974" y="754493"/>
              <a:chExt cx="5783403" cy="1024017"/>
            </a:xfrm>
          </p:grpSpPr>
          <p:sp>
            <p:nvSpPr>
              <p:cNvPr id="24" name="Shape 288"/>
              <p:cNvSpPr/>
              <p:nvPr/>
            </p:nvSpPr>
            <p:spPr>
              <a:xfrm>
                <a:off x="9398562" y="858061"/>
                <a:ext cx="2650815" cy="92044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897" tIns="121897" rIns="121897" bIns="12189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Shape 289"/>
              <p:cNvCxnSpPr>
                <a:cxnSpLocks/>
              </p:cNvCxnSpPr>
              <p:nvPr/>
            </p:nvCxnSpPr>
            <p:spPr>
              <a:xfrm flipV="1">
                <a:off x="6265974" y="754493"/>
                <a:ext cx="4249949" cy="671603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9342842" y="955832"/>
              <a:ext cx="2907167" cy="766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1200" cap="none" spc="0" normalizeH="0" baseline="0" noProof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Kõrghariduse</a:t>
              </a: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 hindamisnõukogu</a:t>
              </a:r>
            </a:p>
          </p:txBody>
        </p:sp>
        <p:grpSp>
          <p:nvGrpSpPr>
            <p:cNvPr id="38" name="Rühm 37"/>
            <p:cNvGrpSpPr/>
            <p:nvPr/>
          </p:nvGrpSpPr>
          <p:grpSpPr>
            <a:xfrm>
              <a:off x="6492735" y="1446983"/>
              <a:ext cx="4866115" cy="1930117"/>
              <a:chOff x="6492868" y="1446983"/>
              <a:chExt cx="4866115" cy="1930117"/>
            </a:xfrm>
          </p:grpSpPr>
          <p:sp>
            <p:nvSpPr>
              <p:cNvPr id="30" name="Shape 288"/>
              <p:cNvSpPr/>
              <p:nvPr/>
            </p:nvSpPr>
            <p:spPr>
              <a:xfrm>
                <a:off x="8625377" y="2456650"/>
                <a:ext cx="2733606" cy="92045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897" tIns="121897" rIns="121897" bIns="12189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1" name="Shape 289"/>
              <p:cNvCxnSpPr>
                <a:cxnSpLocks/>
                <a:endCxn id="30" idx="0"/>
              </p:cNvCxnSpPr>
              <p:nvPr/>
            </p:nvCxnSpPr>
            <p:spPr>
              <a:xfrm>
                <a:off x="6492868" y="1446983"/>
                <a:ext cx="3499312" cy="1009667"/>
              </a:xfrm>
              <a:prstGeom prst="curvedConnector2">
                <a:avLst/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8705896" y="2509122"/>
              <a:ext cx="2853650" cy="766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Kutsehariduse</a:t>
              </a:r>
              <a:r>
                <a:rPr kumimoji="0" lang="et-E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 hindamisnõukogu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 </a:t>
              </a:r>
              <a:endPara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1125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Rühm 38"/>
            <p:cNvGrpSpPr/>
            <p:nvPr/>
          </p:nvGrpSpPr>
          <p:grpSpPr>
            <a:xfrm>
              <a:off x="774643" y="1427176"/>
              <a:ext cx="5294957" cy="3037373"/>
              <a:chOff x="774776" y="1427176"/>
              <a:chExt cx="5294957" cy="3037373"/>
            </a:xfrm>
          </p:grpSpPr>
          <p:sp>
            <p:nvSpPr>
              <p:cNvPr id="36" name="Shape 288"/>
              <p:cNvSpPr/>
              <p:nvPr/>
            </p:nvSpPr>
            <p:spPr>
              <a:xfrm rot="805629">
                <a:off x="1771266" y="2042264"/>
                <a:ext cx="2616832" cy="996798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897" tIns="121897" rIns="121897" bIns="12189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" name="Shape 289"/>
              <p:cNvCxnSpPr>
                <a:cxnSpLocks/>
                <a:endCxn id="36" idx="0"/>
              </p:cNvCxnSpPr>
              <p:nvPr/>
            </p:nvCxnSpPr>
            <p:spPr>
              <a:xfrm rot="10800000" flipV="1">
                <a:off x="3206450" y="1427176"/>
                <a:ext cx="2863283" cy="628711"/>
              </a:xfrm>
              <a:prstGeom prst="curvedConnector2">
                <a:avLst/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sp>
            <p:nvSpPr>
              <p:cNvPr id="22" name="Shape 288">
                <a:extLst>
                  <a:ext uri="{FF2B5EF4-FFF2-40B4-BE49-F238E27FC236}">
                    <a16:creationId xmlns:a16="http://schemas.microsoft.com/office/drawing/2014/main" id="{270BBEC2-FBB9-4B44-A348-AC3FA374ECCC}"/>
                  </a:ext>
                </a:extLst>
              </p:cNvPr>
              <p:cNvSpPr/>
              <p:nvPr/>
            </p:nvSpPr>
            <p:spPr>
              <a:xfrm rot="1019586">
                <a:off x="774776" y="3570988"/>
                <a:ext cx="3189501" cy="893561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897" tIns="121897" rIns="121897" bIns="12189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" name="Shape 289">
                <a:extLst>
                  <a:ext uri="{FF2B5EF4-FFF2-40B4-BE49-F238E27FC236}">
                    <a16:creationId xmlns:a16="http://schemas.microsoft.com/office/drawing/2014/main" id="{7EE4DC9D-3B57-4773-B27B-5FD0EAA242E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132870" y="1467873"/>
                <a:ext cx="2670735" cy="2185512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FBAB34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41" name="TextBox 40"/>
            <p:cNvSpPr txBox="1"/>
            <p:nvPr/>
          </p:nvSpPr>
          <p:spPr>
            <a:xfrm rot="795108">
              <a:off x="1659901" y="2219552"/>
              <a:ext cx="2852044" cy="766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Täienduskoolituse</a:t>
              </a:r>
              <a:r>
                <a:rPr kumimoji="0" lang="et-E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Mulish"/>
                  <a:ea typeface="+mn-ea"/>
                  <a:cs typeface="+mn-cs"/>
                </a:rPr>
                <a:t> koostöökoda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469CF8-B646-4C2B-99C5-240935E6B099}"/>
                </a:ext>
              </a:extLst>
            </p:cNvPr>
            <p:cNvSpPr txBox="1"/>
            <p:nvPr/>
          </p:nvSpPr>
          <p:spPr>
            <a:xfrm rot="1024535">
              <a:off x="793378" y="3793383"/>
              <a:ext cx="3416916" cy="474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1200" cap="none" spc="0" normalizeH="0" baseline="0" noProof="0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Üldhariduse </a:t>
              </a:r>
              <a:r>
                <a:rPr kumimoji="0" lang="et-EE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11254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nõukoda</a:t>
              </a:r>
              <a:r>
                <a:rPr kumimoji="0" lang="et-EE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t-EE" sz="2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Võrdkülgne kolmnurk 46"/>
          <p:cNvSpPr/>
          <p:nvPr/>
        </p:nvSpPr>
        <p:spPr>
          <a:xfrm>
            <a:off x="2898143" y="5640205"/>
            <a:ext cx="4393546" cy="978195"/>
          </a:xfrm>
          <a:prstGeom prst="triangle">
            <a:avLst/>
          </a:prstGeom>
          <a:gradFill flip="none" rotWithShape="1">
            <a:gsLst>
              <a:gs pos="0">
                <a:srgbClr val="FBAB34">
                  <a:tint val="66000"/>
                  <a:satMod val="160000"/>
                </a:srgbClr>
              </a:gs>
              <a:gs pos="50000">
                <a:srgbClr val="FBAB34">
                  <a:tint val="44500"/>
                  <a:satMod val="160000"/>
                </a:srgbClr>
              </a:gs>
              <a:gs pos="100000">
                <a:srgbClr val="FBAB3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Shape 282"/>
          <p:cNvSpPr txBox="1"/>
          <p:nvPr/>
        </p:nvSpPr>
        <p:spPr>
          <a:xfrm rot="21597887">
            <a:off x="3908458" y="6055879"/>
            <a:ext cx="2602800" cy="5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588057"/>
                </a:solidFill>
                <a:effectLst/>
                <a:uLnTx/>
                <a:uFillTx/>
                <a:latin typeface="Calibri" panose="020F0502020204030204"/>
                <a:ea typeface="Raleway ExtraBold"/>
                <a:cs typeface="Mongolian Baiti" panose="03000500000000000000" pitchFamily="66" charset="0"/>
                <a:sym typeface="Raleway ExtraBold"/>
              </a:rPr>
              <a:t>Kuratoorium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8057"/>
                </a:solidFill>
                <a:effectLst/>
                <a:uLnTx/>
                <a:uFillTx/>
                <a:latin typeface="Calibri" panose="020F0502020204030204"/>
                <a:ea typeface="Raleway ExtraBold"/>
                <a:cs typeface="Mongolian Baiti" panose="03000500000000000000" pitchFamily="66" charset="0"/>
                <a:sym typeface="Raleway ExtraBold"/>
              </a:rPr>
              <a:t> (</a:t>
            </a:r>
            <a:r>
              <a:rPr lang="et-EE" sz="2400" dirty="0">
                <a:solidFill>
                  <a:srgbClr val="588057"/>
                </a:solidFill>
                <a:latin typeface="Calibri" panose="020F0502020204030204"/>
                <a:ea typeface="Raleway ExtraBold"/>
                <a:cs typeface="Mongolian Baiti" panose="03000500000000000000" pitchFamily="66" charset="0"/>
                <a:sym typeface="Raleway ExtraBold"/>
              </a:rPr>
              <a:t>11)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588057"/>
              </a:solidFill>
              <a:effectLst/>
              <a:uLnTx/>
              <a:uFillTx/>
              <a:latin typeface="Calibri" panose="020F0502020204030204"/>
              <a:ea typeface="Raleway ExtraBold"/>
              <a:cs typeface="Mongolian Baiti" panose="03000500000000000000" pitchFamily="66" charset="0"/>
              <a:sym typeface="Raleway ExtraBold"/>
            </a:endParaRP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B3BF766-E992-02B2-17FB-41FCAFC47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1" y="1389368"/>
            <a:ext cx="3414448" cy="4191694"/>
          </a:xfrm>
          <a:prstGeom prst="rect">
            <a:avLst/>
          </a:prstGeom>
        </p:spPr>
      </p:pic>
      <p:pic>
        <p:nvPicPr>
          <p:cNvPr id="3" name="Haka Logo" descr="Icon&#10;&#10;Description automatically generated">
            <a:extLst>
              <a:ext uri="{FF2B5EF4-FFF2-40B4-BE49-F238E27FC236}">
                <a16:creationId xmlns:a16="http://schemas.microsoft.com/office/drawing/2014/main" id="{5D04ADC4-2267-C4CE-285E-A9ABD9983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75" y="5878545"/>
            <a:ext cx="3578225" cy="6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53E6713F-058F-6525-5E37-92063116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" y="212913"/>
            <a:ext cx="792524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400" b="1">
                <a:solidFill>
                  <a:srgbClr val="112549"/>
                </a:solidFill>
                <a:latin typeface="Mulish" pitchFamily="2" charset="0"/>
              </a:rPr>
              <a:t>HAKA analüüsid ja ülevaated</a:t>
            </a:r>
            <a:endParaRPr kumimoji="0" lang="et-EE" altLang="et-EE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Hakalogo" descr="Icon&#10;&#10;Description automatically generated">
            <a:extLst>
              <a:ext uri="{FF2B5EF4-FFF2-40B4-BE49-F238E27FC236}">
                <a16:creationId xmlns:a16="http://schemas.microsoft.com/office/drawing/2014/main" id="{3CDCCEB2-DC1B-21AB-4011-0AC2BD9B9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28" y="212913"/>
            <a:ext cx="2827337" cy="482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098F5C-F691-0241-6DE0-C646CBC7829C}"/>
              </a:ext>
            </a:extLst>
          </p:cNvPr>
          <p:cNvSpPr txBox="1"/>
          <p:nvPr/>
        </p:nvSpPr>
        <p:spPr>
          <a:xfrm>
            <a:off x="522287" y="1075309"/>
            <a:ext cx="109550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 u="none" strike="noStrike">
                <a:solidFill>
                  <a:srgbClr val="112549"/>
                </a:solidFill>
                <a:effectLst/>
                <a:latin typeface="Mulish" pitchFamily="2" charset="-70"/>
                <a:hlinkClick r:id="rId3"/>
              </a:rPr>
              <a:t>HAKA täienduskoolituse kvaliteedi edendamine (kokkuvõte seisuga märts 2023)</a:t>
            </a:r>
            <a:endParaRPr lang="et-EE" sz="2000" b="0" i="0">
              <a:solidFill>
                <a:srgbClr val="000000"/>
              </a:solidFill>
              <a:effectLst/>
              <a:latin typeface="Mulish" pitchFamily="2" charset="-7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K., &amp; Mattisen, H. (2023).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4"/>
              </a:rPr>
              <a:t>Täienduskoolituse kvaliteedihindamise mudelid 2019-2023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. Tallinn: Eesti Hariduse Kvaliteediagentuur.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 ( 2023).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5"/>
              </a:rPr>
              <a:t>Täienduskoolitusasutuste lävendipõhise kvaliteedihindamise tulemused 2019-2022.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 Tallinn: Eesti Hariduse Kvaliteediagentuur.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K., Sukk, M., Mattisen, H., Kattai, E., &amp; Järvet, B. (2020).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6"/>
              </a:rPr>
              <a:t>Täienduskoolituse kvaliteet – vastutus, kitsaskohad, võimalused.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 Tallinn: Eesti Kõrg- ja Kutsehariduse Kvaliteediagentuur. ISBN 978-9949-481-87-3 (</a:t>
            </a:r>
            <a:r>
              <a:rPr lang="et-EE" sz="2000" b="0" i="0" err="1">
                <a:solidFill>
                  <a:srgbClr val="000000"/>
                </a:solidFill>
                <a:effectLst/>
                <a:latin typeface="Mulish" pitchFamily="2" charset="-70"/>
              </a:rPr>
              <a:t>pdf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K., &amp; Mattisen, H. (2019).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7"/>
              </a:rPr>
              <a:t>Täienduskoolitus: praegune olukord ja väljakutsed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. </a:t>
            </a:r>
            <a:r>
              <a:rPr lang="et-EE" sz="2000" b="0" i="1">
                <a:solidFill>
                  <a:srgbClr val="000000"/>
                </a:solidFill>
                <a:effectLst/>
                <a:latin typeface="Mulish" pitchFamily="2" charset="-70"/>
              </a:rPr>
              <a:t>Haridusstrateegia 2035 väärtuste ja vastutuse ekspertrühma töömaterjal.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 (2021).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8"/>
              </a:rPr>
              <a:t>Täienduskoolitusasutuste kvaliteedi hindamine 2020: tulemused ja õppetunnid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. Tallinn: Eesti Kõrg- ja Kutsehariduse Kvaliteediagentuur.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K., &amp; Haavapuu, H. (2021).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9"/>
              </a:rPr>
              <a:t>Täienduskoolitusasutuste õppe kvaliteedi hindamise protsessi analüüs: kitsaskohad ja võimalused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. Tallinn: Eesti Kõrg- ja Kutsehariduse Kvaliteediagentuur.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Kumpas-Lenk, K., Sukk, M., &amp; Estra, I. (2022). </a:t>
            </a:r>
            <a:r>
              <a:rPr lang="et-EE" sz="2000" b="0" i="0" u="sng">
                <a:solidFill>
                  <a:srgbClr val="112549"/>
                </a:solidFill>
                <a:effectLst/>
                <a:latin typeface="Mulish" pitchFamily="2" charset="-70"/>
                <a:hlinkClick r:id="rId10"/>
              </a:rPr>
              <a:t>Kokkuvõte tervise ja heaolu valdkonna täienduskoolitusasutuste õppe kvaliteedi hindamisest</a:t>
            </a:r>
            <a:r>
              <a:rPr lang="et-EE" sz="2000" b="0" i="0">
                <a:solidFill>
                  <a:srgbClr val="000000"/>
                </a:solidFill>
                <a:effectLst/>
                <a:latin typeface="Mulish" pitchFamily="2" charset="-70"/>
              </a:rPr>
              <a:t>. Tallinn: Eesti Kõrg- ja Kutsehariduse Kvaliteediagentuur.</a:t>
            </a:r>
          </a:p>
        </p:txBody>
      </p:sp>
    </p:spTree>
    <p:extLst>
      <p:ext uri="{BB962C8B-B14F-4D97-AF65-F5344CB8AC3E}">
        <p14:creationId xmlns:p14="http://schemas.microsoft.com/office/powerpoint/2010/main" val="3785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es vasutuab txt">
            <a:extLst>
              <a:ext uri="{FF2B5EF4-FFF2-40B4-BE49-F238E27FC236}">
                <a16:creationId xmlns:a16="http://schemas.microsoft.com/office/drawing/2014/main" id="{CC4032A1-F3E6-E85B-6339-14BC5CEA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39" y="1764456"/>
            <a:ext cx="80246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66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Kohtumiseni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5400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täienduskoolituse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5400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kevadkonverentsil 2024!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400">
              <a:solidFill>
                <a:srgbClr val="112549"/>
              </a:solidFill>
              <a:latin typeface="Mulish" pitchFamily="2" charset="0"/>
            </a:endParaRPr>
          </a:p>
        </p:txBody>
      </p:sp>
      <p:pic>
        <p:nvPicPr>
          <p:cNvPr id="8" name="Haka Logo" descr="Icon&#10;&#10;Description automatically generated">
            <a:extLst>
              <a:ext uri="{FF2B5EF4-FFF2-40B4-BE49-F238E27FC236}">
                <a16:creationId xmlns:a16="http://schemas.microsoft.com/office/drawing/2014/main" id="{C10FD843-15A0-F222-60AB-B4664F09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5" y="212751"/>
            <a:ext cx="3578225" cy="610655"/>
          </a:xfrm>
          <a:prstGeom prst="rect">
            <a:avLst/>
          </a:prstGeom>
        </p:spPr>
      </p:pic>
      <p:pic>
        <p:nvPicPr>
          <p:cNvPr id="9" name="Tydruk" descr="A picture containing icon&#10;&#10;Description automatically generated">
            <a:extLst>
              <a:ext uri="{FF2B5EF4-FFF2-40B4-BE49-F238E27FC236}">
                <a16:creationId xmlns:a16="http://schemas.microsoft.com/office/drawing/2014/main" id="{6DA6704E-1ED8-D90B-DA40-C19CFBBA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80" y="3572640"/>
            <a:ext cx="5099820" cy="36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22DD0-2F03-476E-852A-436F58CB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54056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4000" b="1" i="0" u="none" strike="noStrike" kern="1200" cap="none" spc="0" normalizeH="0" baseline="0" noProof="0">
                <a:ln>
                  <a:noFill/>
                </a:ln>
                <a:solidFill>
                  <a:srgbClr val="112549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Kvaliteet ja vastutus</a:t>
            </a:r>
            <a:endParaRPr kumimoji="0" lang="et-EE" altLang="et-EE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4055271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/>
            </a:br>
            <a:endParaRPr lang="en-US" sz="200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283410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900" b="0" i="0" u="none" strike="noStrike" kern="0" cap="none" spc="0" normalizeH="0" baseline="0" noProof="0">
                <a:ln>
                  <a:noFill/>
                </a:ln>
                <a:solidFill>
                  <a:srgbClr val="112549"/>
                </a:solidFill>
                <a:effectLst/>
                <a:uLnTx/>
                <a:uFillTx/>
                <a:latin typeface="Mulish" pitchFamily="2" charset="0"/>
              </a:rPr>
              <a:t>Mis on kvaliteet?</a:t>
            </a:r>
            <a:endParaRPr kumimoji="0" lang="et-EE" altLang="et-E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mumm">
            <a:extLst>
              <a:ext uri="{FF2B5EF4-FFF2-40B4-BE49-F238E27FC236}">
                <a16:creationId xmlns:a16="http://schemas.microsoft.com/office/drawing/2014/main" id="{D8BA6DD4-5523-7845-63A8-0F049E72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55" y="2918807"/>
            <a:ext cx="107950" cy="125413"/>
          </a:xfrm>
          <a:prstGeom prst="ellipse">
            <a:avLst/>
          </a:prstGeom>
          <a:solidFill>
            <a:srgbClr val="FF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>
              <a:solidFill>
                <a:prstClr val="black"/>
              </a:solidFill>
              <a:latin typeface="Mulish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241091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900" b="0" i="0" u="none" strike="noStrike" kern="0" cap="none" spc="0" normalizeH="0" baseline="0" noProof="0">
                <a:ln>
                  <a:noFill/>
                </a:ln>
                <a:solidFill>
                  <a:srgbClr val="112549"/>
                </a:solidFill>
                <a:effectLst/>
                <a:uLnTx/>
                <a:uFillTx/>
                <a:latin typeface="Mulish" pitchFamily="2" charset="0"/>
              </a:rPr>
              <a:t>Kes vastutab?</a:t>
            </a:r>
            <a:endParaRPr kumimoji="0" lang="et-EE" altLang="et-E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mumm">
            <a:extLst>
              <a:ext uri="{FF2B5EF4-FFF2-40B4-BE49-F238E27FC236}">
                <a16:creationId xmlns:a16="http://schemas.microsoft.com/office/drawing/2014/main" id="{EE234021-7279-DFA3-FCEC-6E309ED4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55" y="3529994"/>
            <a:ext cx="107950" cy="125413"/>
          </a:xfrm>
          <a:prstGeom prst="ellipse">
            <a:avLst/>
          </a:prstGeom>
          <a:solidFill>
            <a:srgbClr val="FF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>
              <a:solidFill>
                <a:prstClr val="black"/>
              </a:solidFill>
              <a:latin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261537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304954C6-0FC3-CDC2-BA55-DACCC526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566" y="325631"/>
            <a:ext cx="66284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56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Koolituse kvaliteet?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Mustamäe - 2010. aasta sündmuste pildid - Kepikõnni koolitus eakatele  Mustamäe Sotsiaalkeskuses | Tallinn">
            <a:extLst>
              <a:ext uri="{FF2B5EF4-FFF2-40B4-BE49-F238E27FC236}">
                <a16:creationId xmlns:a16="http://schemas.microsoft.com/office/drawing/2014/main" id="{29388484-944A-0BE6-A4D6-E6F45F3A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6" y="3897722"/>
            <a:ext cx="3359088" cy="2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tsime osalejaid koolitusele „Visual Facilitation+“ — Erasmus+ ja Euroopa  Solidaarsuskorpuse agentuuri noorteprogrammide keskus">
            <a:extLst>
              <a:ext uri="{FF2B5EF4-FFF2-40B4-BE49-F238E27FC236}">
                <a16:creationId xmlns:a16="http://schemas.microsoft.com/office/drawing/2014/main" id="{C86E6141-1604-64C6-BB9A-8802ECB9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6" y="1434499"/>
            <a:ext cx="3860800" cy="2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KA avatud akadeemia osalejad jagavad oma veebipõhise kunstiõppe kogemust">
            <a:extLst>
              <a:ext uri="{FF2B5EF4-FFF2-40B4-BE49-F238E27FC236}">
                <a16:creationId xmlns:a16="http://schemas.microsoft.com/office/drawing/2014/main" id="{CDEADA46-E02A-BB9C-4DFA-0ED8BFB7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64" y="3897722"/>
            <a:ext cx="3860800" cy="25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oolitus">
            <a:extLst>
              <a:ext uri="{FF2B5EF4-FFF2-40B4-BE49-F238E27FC236}">
                <a16:creationId xmlns:a16="http://schemas.microsoft.com/office/drawing/2014/main" id="{5E9F4BC0-45B3-90B4-9B1E-2FBCA936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78" y="1434499"/>
            <a:ext cx="3359086" cy="2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ustamäe - 2010. aasta sündmuste pildid - Kepikõnni koolitus eakatele  Mustamäe Sotsiaalkeskuses | Tallinn">
            <a:extLst>
              <a:ext uri="{FF2B5EF4-FFF2-40B4-BE49-F238E27FC236}">
                <a16:creationId xmlns:a16="http://schemas.microsoft.com/office/drawing/2014/main" id="{777597A5-AD93-9B03-B708-FE515302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2" y="3904207"/>
            <a:ext cx="3359088" cy="2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Otsime osalejaid koolitusele „Visual Facilitation+“ — Erasmus+ ja Euroopa  Solidaarsuskorpuse agentuuri noorteprogrammide keskus">
            <a:extLst>
              <a:ext uri="{FF2B5EF4-FFF2-40B4-BE49-F238E27FC236}">
                <a16:creationId xmlns:a16="http://schemas.microsoft.com/office/drawing/2014/main" id="{EBB15BAA-8EE3-418B-B67C-97B5166D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2" y="1440984"/>
            <a:ext cx="3860800" cy="2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KA avatud akadeemia osalejad jagavad oma veebipõhise kunstiõppe kogemust">
            <a:extLst>
              <a:ext uri="{FF2B5EF4-FFF2-40B4-BE49-F238E27FC236}">
                <a16:creationId xmlns:a16="http://schemas.microsoft.com/office/drawing/2014/main" id="{76AE4A7B-28A7-0CCE-804C-D69CFAFF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904207"/>
            <a:ext cx="3860800" cy="25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Koolitus">
            <a:extLst>
              <a:ext uri="{FF2B5EF4-FFF2-40B4-BE49-F238E27FC236}">
                <a16:creationId xmlns:a16="http://schemas.microsoft.com/office/drawing/2014/main" id="{10F3F7E2-DBD0-1E1D-258B-84EFD0DB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4" y="1440984"/>
            <a:ext cx="3359086" cy="2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8033D4-A8FC-1ED7-A5D5-D4BA166B17DC}"/>
              </a:ext>
            </a:extLst>
          </p:cNvPr>
          <p:cNvSpPr txBox="1"/>
          <p:nvPr/>
        </p:nvSpPr>
        <p:spPr>
          <a:xfrm>
            <a:off x="7791700" y="1931182"/>
            <a:ext cx="394208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t-EE" sz="2800"/>
              <a:t>omadused, mis vastavad kokkulepitud standarditele, </a:t>
            </a:r>
          </a:p>
          <a:p>
            <a:pPr algn="ctr"/>
            <a:r>
              <a:rPr lang="et-EE" sz="2800"/>
              <a:t>osapoolte ootustele ja vajadustele ning</a:t>
            </a:r>
          </a:p>
          <a:p>
            <a:pPr algn="ctr"/>
            <a:r>
              <a:rPr lang="et-EE" sz="2800"/>
              <a:t>eesmärkidele</a:t>
            </a:r>
          </a:p>
        </p:txBody>
      </p:sp>
    </p:spTree>
    <p:extLst>
      <p:ext uri="{BB962C8B-B14F-4D97-AF65-F5344CB8AC3E}">
        <p14:creationId xmlns:p14="http://schemas.microsoft.com/office/powerpoint/2010/main" val="32718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2B9555E6-C8C0-D86C-7FCE-38A93F5E1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666" y="432430"/>
            <a:ext cx="3330032" cy="945056"/>
          </a:xfrm>
        </p:spPr>
        <p:txBody>
          <a:bodyPr>
            <a:normAutofit/>
          </a:bodyPr>
          <a:lstStyle/>
          <a:p>
            <a:r>
              <a:rPr lang="et-EE"/>
              <a:t>SLIDO 2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09DC0D-9B97-09D6-9F01-91806C1A7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dirty="0"/>
              <a:t>Kirjuta 1-3 märksõna, mis seostuvad </a:t>
            </a:r>
            <a:r>
              <a:rPr lang="et-EE" b="1" dirty="0"/>
              <a:t>täienduskoolituse kvaliteediga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/>
              <a:t>1 minut</a:t>
            </a:r>
          </a:p>
        </p:txBody>
      </p:sp>
    </p:spTree>
    <p:extLst>
      <p:ext uri="{BB962C8B-B14F-4D97-AF65-F5344CB8AC3E}">
        <p14:creationId xmlns:p14="http://schemas.microsoft.com/office/powerpoint/2010/main" val="422916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9590383" y="65314"/>
            <a:ext cx="2023794" cy="14353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22DD0-2F03-476E-852A-436F58CB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3" y="-405710"/>
            <a:ext cx="937878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112549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Kvaliteedikokkulepped täienduskoolituses</a:t>
            </a:r>
            <a:endParaRPr kumimoji="0" lang="et-EE" altLang="et-E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393369" y="1075559"/>
            <a:ext cx="1108581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t-EE" sz="2200" dirty="0"/>
              <a:t>Õppekavad on ajakohased ja nende arendusprotsess on tõenduspõhine.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Õppekava erinevad osad moodustavad sidusa terviku. Õpiväljundid vastavad õppekava eesmärgile ja sisule ning on õppekavas planeeritud õppeaja ja meetoditega  saavutatavad. 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Koolitaja suunab õppijaid õppimise eest vastutust võtma. 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Koolitajad kasutavad õppekava elluviimisel asjakohaseid õppemeetodeid, mis toetavad õppijat õpiväljundite saavutamisel. 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Õppekavas on sätestatud lõpetamise tingimused ja väljastatavad lõpudokumendid. Õppija saab koolitajalt tagasisidet oskuste, teadmiste ja hoiakute omandamise kohta. Tunnistuse andmise korral hinnatakse kõikide õpiväljundite saavutamist.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Õppijatelt kogutakse tagasisidet õppimisele ja õpetamisele ning tulemusi analüüsitakse ja arvestatakse õppeprotsessi parendamisel.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Koolitajatel on koolituste läbiviimiseks vajalik erialane kvalifikatsioon, õpi- ja/või töökogemus ja täiskasvanute koolitaja pädevus. Info koolitajate kompetentside kohta on kättesaadav koolitusasutuse veebilehel. Koolitaja arendab regulaarselt oma erialaseid ja täiskasvanute koolitaja pädevusi.</a:t>
            </a:r>
          </a:p>
          <a:p>
            <a:pPr marL="457200" indent="-457200">
              <a:buFont typeface="+mj-lt"/>
              <a:buAutoNum type="arabicParenR"/>
            </a:pPr>
            <a:r>
              <a:rPr lang="et-EE" sz="2200" dirty="0"/>
              <a:t>Füüsiline ja/või digiõppe keskkond on asjakohane ja toetab õppijat õpiväljundite saavutamisel.</a:t>
            </a:r>
          </a:p>
        </p:txBody>
      </p:sp>
    </p:spTree>
    <p:extLst>
      <p:ext uri="{BB962C8B-B14F-4D97-AF65-F5344CB8AC3E}">
        <p14:creationId xmlns:p14="http://schemas.microsoft.com/office/powerpoint/2010/main" val="58897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73225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5600" b="1" i="0" u="none" strike="noStrike" cap="none" normalizeH="0" baseline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Kvaliteedihindamine?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6" y="1709134"/>
            <a:ext cx="8366883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3200" b="0" i="0">
                <a:solidFill>
                  <a:srgbClr val="374151"/>
                </a:solidFill>
                <a:effectLst/>
                <a:latin typeface="Söhne"/>
              </a:rPr>
              <a:t>… Mis on kvaliteedihindamine?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sz="3200" b="0" i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3200" b="0" i="0">
                <a:solidFill>
                  <a:srgbClr val="374151"/>
                </a:solidFill>
                <a:effectLst/>
                <a:latin typeface="Söhne"/>
              </a:rPr>
              <a:t>Hinnatakse, mil määral on huvipoolte vajadused ja ootused täidetud.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sz="3200" b="0" i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3200" b="0" i="0">
                <a:solidFill>
                  <a:srgbClr val="374151"/>
                </a:solidFill>
                <a:effectLst/>
                <a:latin typeface="Söhne"/>
              </a:rPr>
              <a:t>Hindamise eelduseks on see, et vajadused või ootused või nõuded on kirjeldatud, kirja pandud, üldiselt eeldatud või kohustuslikud. </a:t>
            </a: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338699" y="3618081"/>
            <a:ext cx="4140486" cy="29365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393369" y="2339280"/>
            <a:ext cx="1108581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t-EE" sz="3600" dirty="0"/>
              <a:t>Õppekavad on ajakohased ja nende arendusprotsess on tõenduspõhine.</a:t>
            </a:r>
          </a:p>
          <a:p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7400428" y="3852809"/>
            <a:ext cx="3868486" cy="27436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6257-AA3F-4E6C-9331-111C4E86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707776"/>
            <a:ext cx="11282082" cy="508491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endParaRPr kumimoji="0" lang="et-EE" sz="20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>
                <a:srgbClr val="008996"/>
              </a:buClr>
              <a:buSzTx/>
              <a:tabLst/>
              <a:defRPr/>
            </a:pP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2515C304-FD72-CCC0-1914-0150347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272989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A826DABE-48B4-6534-6DEB-2C7304CF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80" y="33410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4C57-F4E7-3642-8E09-A25D9C8CCCFB}"/>
              </a:ext>
            </a:extLst>
          </p:cNvPr>
          <p:cNvSpPr txBox="1"/>
          <p:nvPr/>
        </p:nvSpPr>
        <p:spPr>
          <a:xfrm>
            <a:off x="501066" y="1171257"/>
            <a:ext cx="11085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t-EE" sz="3600" dirty="0"/>
              <a:t>Õppekava erinevad osad moodustavad sidusa terviku. Õpiväljundid vastavad õppekava eesmärgile ja sisule ning on õppekavas planeeritud õppeaja ja meetoditega  saavutatavad. </a:t>
            </a:r>
          </a:p>
        </p:txBody>
      </p:sp>
    </p:spTree>
    <p:extLst>
      <p:ext uri="{BB962C8B-B14F-4D97-AF65-F5344CB8AC3E}">
        <p14:creationId xmlns:p14="http://schemas.microsoft.com/office/powerpoint/2010/main" val="13539167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lish font">
      <a:majorFont>
        <a:latin typeface="Mulish Bold"/>
        <a:ea typeface=""/>
        <a:cs typeface=""/>
      </a:majorFont>
      <a:minorFont>
        <a:latin typeface="Muli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EKKA">
      <a:dk1>
        <a:srgbClr val="262626"/>
      </a:dk1>
      <a:lt1>
        <a:sysClr val="window" lastClr="FFFFFF"/>
      </a:lt1>
      <a:dk2>
        <a:srgbClr val="7F7F7F"/>
      </a:dk2>
      <a:lt2>
        <a:srgbClr val="F2F2F2"/>
      </a:lt2>
      <a:accent1>
        <a:srgbClr val="025C6F"/>
      </a:accent1>
      <a:accent2>
        <a:srgbClr val="008996"/>
      </a:accent2>
      <a:accent3>
        <a:srgbClr val="FBAB36"/>
      </a:accent3>
      <a:accent4>
        <a:srgbClr val="FFE700"/>
      </a:accent4>
      <a:accent5>
        <a:srgbClr val="F47C22"/>
      </a:accent5>
      <a:accent6>
        <a:srgbClr val="D8DCDB"/>
      </a:accent6>
      <a:hlink>
        <a:srgbClr val="FBAB36"/>
      </a:hlink>
      <a:folHlink>
        <a:srgbClr val="FBAB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AKA.kujundus">
  <a:themeElements>
    <a:clrScheme name="HAKA värvid">
      <a:dk1>
        <a:srgbClr val="112549"/>
      </a:dk1>
      <a:lt1>
        <a:sysClr val="window" lastClr="FFFFFF"/>
      </a:lt1>
      <a:dk2>
        <a:srgbClr val="3A3838"/>
      </a:dk2>
      <a:lt2>
        <a:srgbClr val="F2F2F2"/>
      </a:lt2>
      <a:accent1>
        <a:srgbClr val="F47E30"/>
      </a:accent1>
      <a:accent2>
        <a:srgbClr val="588057"/>
      </a:accent2>
      <a:accent3>
        <a:srgbClr val="CCD5AE"/>
      </a:accent3>
      <a:accent4>
        <a:srgbClr val="AB3685"/>
      </a:accent4>
      <a:accent5>
        <a:srgbClr val="112549"/>
      </a:accent5>
      <a:accent6>
        <a:srgbClr val="FFFFFF"/>
      </a:accent6>
      <a:hlink>
        <a:srgbClr val="112549"/>
      </a:hlink>
      <a:folHlink>
        <a:srgbClr val="F47E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KA.kujundus" id="{47E87B81-34DE-4AEA-8793-9543D51A5E90}" vid="{6400298F-A31C-4087-8583-2CDF3ACA34F5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7d19e-6186-4317-943b-d4f60b90dc96">
      <Terms xmlns="http://schemas.microsoft.com/office/infopath/2007/PartnerControls"/>
    </lcf76f155ced4ddcb4097134ff3c332f>
    <TaxCatchAll xmlns="4fd49934-d996-4f6d-a16c-8a4be1da3a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F122CCD250E46B3A45D4C94D36B02" ma:contentTypeVersion="17" ma:contentTypeDescription="Create a new document." ma:contentTypeScope="" ma:versionID="13054c3d0fd8d899e341a2c9fe5d94e1">
  <xsd:schema xmlns:xsd="http://www.w3.org/2001/XMLSchema" xmlns:xs="http://www.w3.org/2001/XMLSchema" xmlns:p="http://schemas.microsoft.com/office/2006/metadata/properties" xmlns:ns2="4f17d19e-6186-4317-943b-d4f60b90dc96" xmlns:ns3="4fd49934-d996-4f6d-a16c-8a4be1da3af3" targetNamespace="http://schemas.microsoft.com/office/2006/metadata/properties" ma:root="true" ma:fieldsID="17fbe4d0a40032192cf183c1513926c6" ns2:_="" ns3:_="">
    <xsd:import namespace="4f17d19e-6186-4317-943b-d4f60b90dc96"/>
    <xsd:import namespace="4fd49934-d996-4f6d-a16c-8a4be1da3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7d19e-6186-4317-943b-d4f60b90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9934-d996-4f6d-a16c-8a4be1da3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fba91c-a973-4d68-87c5-ab7d51079fcd}" ma:internalName="TaxCatchAll" ma:showField="CatchAllData" ma:web="4fd49934-d996-4f6d-a16c-8a4be1da3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E76BE-5A4F-4364-B729-74E88145E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74F74-1D4D-49B8-A4B3-2FE90E027242}">
  <ds:schemaRefs>
    <ds:schemaRef ds:uri="4f17d19e-6186-4317-943b-d4f60b90dc96"/>
    <ds:schemaRef ds:uri="4fd49934-d996-4f6d-a16c-8a4be1da3af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5F62E7-5703-4198-9544-EC2B2D9958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735</Words>
  <Application>Microsoft Office PowerPoint</Application>
  <PresentationFormat>Laiekraan</PresentationFormat>
  <Paragraphs>126</Paragraphs>
  <Slides>21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21</vt:i4>
      </vt:variant>
    </vt:vector>
  </HeadingPairs>
  <TitlesOfParts>
    <vt:vector size="31" baseType="lpstr">
      <vt:lpstr>Söhne</vt:lpstr>
      <vt:lpstr>Wingdings</vt:lpstr>
      <vt:lpstr>Mulish Bold</vt:lpstr>
      <vt:lpstr>Calibri Light</vt:lpstr>
      <vt:lpstr>Mulish</vt:lpstr>
      <vt:lpstr>Arial</vt:lpstr>
      <vt:lpstr>Calibri</vt:lpstr>
      <vt:lpstr>Custom Design</vt:lpstr>
      <vt:lpstr>5_Custom Design</vt:lpstr>
      <vt:lpstr>HAKA.kujundus</vt:lpstr>
      <vt:lpstr>PowerPointi esitlus</vt:lpstr>
      <vt:lpstr>PowerPointi esitlus</vt:lpstr>
      <vt:lpstr>Kvaliteet ja vastutus</vt:lpstr>
      <vt:lpstr>PowerPointi esitlus</vt:lpstr>
      <vt:lpstr>PowerPointi esitlus</vt:lpstr>
      <vt:lpstr>Kvaliteedikokkulepped täienduskoolituses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Becker</dc:creator>
  <cp:lastModifiedBy>Heli Mattisen</cp:lastModifiedBy>
  <cp:revision>2</cp:revision>
  <dcterms:created xsi:type="dcterms:W3CDTF">2023-03-15T10:57:08Z</dcterms:created>
  <dcterms:modified xsi:type="dcterms:W3CDTF">2023-05-25T03:55:51Z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0x010100401F122CCD250E46B3A45D4C94D36B02</vt:lpwstr>
  </property>
  <property fmtid="{D5CDD505-2E9C-101B-9397-08002B2CF9AE}" pid="3" name="MediaServiceImageTags">
    <vt:lpwstr/>
  </property>
</Properties>
</file>