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5" r:id="rId2"/>
    <p:sldId id="566" r:id="rId3"/>
    <p:sldId id="569" r:id="rId4"/>
    <p:sldId id="570" r:id="rId5"/>
    <p:sldId id="256" r:id="rId6"/>
    <p:sldId id="359" r:id="rId7"/>
    <p:sldId id="567" r:id="rId8"/>
    <p:sldId id="568" r:id="rId9"/>
    <p:sldId id="284" r:id="rId10"/>
  </p:sldIdLst>
  <p:sldSz cx="24384000" cy="13716000"/>
  <p:notesSz cx="6735763" cy="98663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Roboto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Roboto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Roboto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Roboto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Roboto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Roboto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Roboto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Roboto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Roboto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23A"/>
    <a:srgbClr val="080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Roboto Medium"/>
          <a:ea typeface="Roboto Medium"/>
          <a:cs typeface="Roboto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Medium"/>
          <a:ea typeface="Roboto Medium"/>
          <a:cs typeface="Roboto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Roboto Medium"/>
          <a:ea typeface="Roboto Medium"/>
          <a:cs typeface="Roboto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Roboto Medium"/>
          <a:ea typeface="Roboto Medium"/>
          <a:cs typeface="Roboto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Roboto Medium"/>
          <a:ea typeface="Roboto Medium"/>
          <a:cs typeface="Roboto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Laadita, tabeliruudustik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2321" autoAdjust="0"/>
  </p:normalViewPr>
  <p:slideViewPr>
    <p:cSldViewPr snapToGrid="0" snapToObjects="1">
      <p:cViewPr varScale="1">
        <p:scale>
          <a:sx n="41" d="100"/>
          <a:sy n="41" d="100"/>
        </p:scale>
        <p:origin x="25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FEBFA31C-A4EE-486A-98D7-87E18A82A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8FCFF039-80F1-41C1-9EB7-55C7CABF4A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CA866-64D3-499D-9E7E-DF79229BCBD2}" type="datetimeFigureOut">
              <a:rPr lang="et-EE" smtClean="0"/>
              <a:t>16.05.2023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3A3F8A18-84A4-4026-A893-BC9AA0941E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D5E46747-680E-4F88-A65B-F6246C390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9D8BA-75DB-4A3A-8DEE-AF7E0F9ABD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990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Roboto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Roboto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Roboto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Roboto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Roboto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Roboto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Roboto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Roboto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Roboto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0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8834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4969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8176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5384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63600" y="5315686"/>
            <a:ext cx="21971000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0000" spc="-200"/>
            </a:lvl1pPr>
          </a:lstStyle>
          <a:p>
            <a:r>
              <a:rPr lang="et-EE" dirty="0"/>
              <a:t>Esitluse pealkiri</a:t>
            </a:r>
            <a:endParaRPr dirty="0"/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3600" y="10188895"/>
            <a:ext cx="21968621" cy="6369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r>
              <a:rPr lang="et-EE" dirty="0"/>
              <a:t>Autor ja kuupäev</a:t>
            </a:r>
            <a:endParaRPr dirty="0"/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214" y="2864478"/>
            <a:ext cx="4864568" cy="108426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4601176E-0A44-2446-990A-940028A33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88236" y="-1588778"/>
            <a:ext cx="23749001" cy="132534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292935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372143" y="12063229"/>
            <a:ext cx="1144774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2400" smtClean="0"/>
              <a:pPr/>
              <a:t>‹#›</a:t>
            </a:fld>
            <a:endParaRPr lang="et-EE" sz="24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72143" y="12964491"/>
            <a:ext cx="1144774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2400" smtClean="0"/>
              <a:pPr/>
              <a:t>‹#›</a:t>
            </a:fld>
            <a:endParaRPr lang="et-EE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604976" y="2998383"/>
            <a:ext cx="20102624" cy="9771802"/>
          </a:xfrm>
        </p:spPr>
        <p:txBody>
          <a:bodyPr>
            <a:normAutofit/>
          </a:bodyPr>
          <a:lstStyle>
            <a:lvl1pPr marL="457188" indent="-457188">
              <a:buFontTx/>
              <a:buBlip>
                <a:blip r:embed="rId2"/>
              </a:buBlip>
              <a:defRPr sz="2800" baseline="0">
                <a:solidFill>
                  <a:schemeClr val="tx2"/>
                </a:solidFill>
              </a:defRPr>
            </a:lvl1pPr>
            <a:lvl2pPr marL="1371566" indent="-457188">
              <a:buFontTx/>
              <a:buBlip>
                <a:blip r:embed="rId2"/>
              </a:buBlip>
              <a:defRPr sz="2800" baseline="0">
                <a:solidFill>
                  <a:schemeClr val="tx2"/>
                </a:solidFill>
              </a:defRPr>
            </a:lvl2pPr>
            <a:lvl3pPr marL="2285942" indent="-457188">
              <a:buFontTx/>
              <a:buBlip>
                <a:blip r:embed="rId2"/>
              </a:buBlip>
              <a:defRPr sz="2800" baseline="0">
                <a:solidFill>
                  <a:schemeClr val="tx2"/>
                </a:solidFill>
              </a:defRPr>
            </a:lvl3pPr>
            <a:lvl4pPr marL="3200320" indent="-457188">
              <a:buFontTx/>
              <a:buBlip>
                <a:blip r:embed="rId2"/>
              </a:buBlip>
              <a:defRPr sz="2800" baseline="0">
                <a:solidFill>
                  <a:schemeClr val="tx2"/>
                </a:solidFill>
              </a:defRPr>
            </a:lvl4pPr>
            <a:lvl5pPr marL="4114698" indent="-457188">
              <a:buFontTx/>
              <a:buBlip>
                <a:blip r:embed="rId2"/>
              </a:buBlip>
              <a:defRPr sz="2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04976" y="914405"/>
            <a:ext cx="20102624" cy="850606"/>
          </a:xfrm>
        </p:spPr>
        <p:txBody>
          <a:bodyPr anchor="t">
            <a:noAutofit/>
          </a:bodyPr>
          <a:lstStyle>
            <a:lvl1pPr>
              <a:defRPr sz="64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2604976" y="1881974"/>
            <a:ext cx="20102624" cy="87186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0484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63600" y="5315686"/>
            <a:ext cx="21971000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0000" spc="-200"/>
            </a:lvl1pPr>
          </a:lstStyle>
          <a:p>
            <a:r>
              <a:rPr lang="et-EE" dirty="0"/>
              <a:t>Esitluse pealkiri</a:t>
            </a:r>
            <a:endParaRPr dirty="0"/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3600" y="10188895"/>
            <a:ext cx="21968621" cy="6369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r>
              <a:rPr lang="et-EE" dirty="0"/>
              <a:t>Autor ja kuupäev</a:t>
            </a:r>
            <a:endParaRPr dirty="0"/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214" y="2864478"/>
            <a:ext cx="4864568" cy="108426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4601176E-0A44-2446-990A-940028A33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88236" y="-1588778"/>
            <a:ext cx="23749001" cy="132534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6301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63600" y="5315686"/>
            <a:ext cx="21971000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0000" spc="-200"/>
            </a:lvl1pPr>
          </a:lstStyle>
          <a:p>
            <a:r>
              <a:rPr lang="et-EE" dirty="0"/>
              <a:t>Esitluse pealkiri</a:t>
            </a:r>
            <a:endParaRPr dirty="0"/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3600" y="10188895"/>
            <a:ext cx="21968621" cy="6369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r>
              <a:rPr lang="et-EE" dirty="0"/>
              <a:t>Autor ja kuupäev</a:t>
            </a:r>
            <a:endParaRPr dirty="0"/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214" y="2864478"/>
            <a:ext cx="4864568" cy="108426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4601176E-0A44-2446-990A-940028A33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88236" y="-1588778"/>
            <a:ext cx="23749001" cy="132534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76992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lai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Pealkirja tekst</a:t>
            </a:r>
            <a:endParaRPr dirty="0"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isu kohatäide 5">
            <a:extLst>
              <a:ext uri="{FF2B5EF4-FFF2-40B4-BE49-F238E27FC236}">
                <a16:creationId xmlns:a16="http://schemas.microsoft.com/office/drawing/2014/main" id="{6C01F029-E693-4A58-A256-55DD777F46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3600" y="3211200"/>
            <a:ext cx="21971000" cy="9820800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B300A19C-6330-4637-BF08-7D1BB4A26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t-EE" smtClean="0"/>
              <a:t>‹#›</a:t>
            </a:fld>
            <a:endParaRPr lang="et-EE"/>
          </a:p>
        </p:txBody>
      </p:sp>
      <p:sp>
        <p:nvSpPr>
          <p:cNvPr id="5" name="Sisu kohatäide 5">
            <a:extLst>
              <a:ext uri="{FF2B5EF4-FFF2-40B4-BE49-F238E27FC236}">
                <a16:creationId xmlns:a16="http://schemas.microsoft.com/office/drawing/2014/main" id="{9CAD3336-2569-43BD-9863-165B220B6B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3600" y="3211200"/>
            <a:ext cx="11138400" cy="9820800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3E9B9AFC-5D5C-4AE9-9DB2-B5AB8C8A50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382002" y="3211200"/>
            <a:ext cx="11138400" cy="9820800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8" name="Slide Title">
            <a:extLst>
              <a:ext uri="{FF2B5EF4-FFF2-40B4-BE49-F238E27FC236}">
                <a16:creationId xmlns:a16="http://schemas.microsoft.com/office/drawing/2014/main" id="{5A1310FC-B869-48E2-9ADF-946515B43E3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3600" y="1079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Pealkirja tekst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6850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951662FF-1681-4BD9-BF3E-76054EF694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t-EE" smtClean="0"/>
              <a:t>‹#›</a:t>
            </a:fld>
            <a:endParaRPr lang="et-EE"/>
          </a:p>
        </p:txBody>
      </p:sp>
      <p:sp>
        <p:nvSpPr>
          <p:cNvPr id="5" name="Sisu kohatäide 5">
            <a:extLst>
              <a:ext uri="{FF2B5EF4-FFF2-40B4-BE49-F238E27FC236}">
                <a16:creationId xmlns:a16="http://schemas.microsoft.com/office/drawing/2014/main" id="{70B00BE5-6016-4A57-9B63-68590D5A4E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4000" y="3223375"/>
            <a:ext cx="6411600" cy="5022000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A5BDB074-F8C1-4553-8A05-22A7614596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700" y="3223375"/>
            <a:ext cx="6411600" cy="50220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Sisu kohatäide 5">
            <a:extLst>
              <a:ext uri="{FF2B5EF4-FFF2-40B4-BE49-F238E27FC236}">
                <a16:creationId xmlns:a16="http://schemas.microsoft.com/office/drawing/2014/main" id="{E0A36B83-9E78-48A5-B8F9-EB76F31C06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727400" y="3223375"/>
            <a:ext cx="6411600" cy="50220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8" name="Sisu kohatäide 5">
            <a:extLst>
              <a:ext uri="{FF2B5EF4-FFF2-40B4-BE49-F238E27FC236}">
                <a16:creationId xmlns:a16="http://schemas.microsoft.com/office/drawing/2014/main" id="{A0AEDB67-AACC-4158-A019-8FA7967AB1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4000" y="8436175"/>
            <a:ext cx="6411600" cy="3657600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9" name="Sisu kohatäide 5">
            <a:extLst>
              <a:ext uri="{FF2B5EF4-FFF2-40B4-BE49-F238E27FC236}">
                <a16:creationId xmlns:a16="http://schemas.microsoft.com/office/drawing/2014/main" id="{D15D94FC-ED73-4475-BEFC-58B312C20D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795700" y="8436175"/>
            <a:ext cx="6411600" cy="3657600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0" name="Sisu kohatäide 5">
            <a:extLst>
              <a:ext uri="{FF2B5EF4-FFF2-40B4-BE49-F238E27FC236}">
                <a16:creationId xmlns:a16="http://schemas.microsoft.com/office/drawing/2014/main" id="{CE127266-D2EB-4D38-AD27-955428B82F9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6727400" y="8436175"/>
            <a:ext cx="6411600" cy="3657600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id="{1D929B98-C36A-4A6A-A21B-2388D46805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3600" y="1079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Pealkirja tekst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11150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78935EFA-A661-4069-A577-5B8B195CC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t-EE" smtClean="0"/>
              <a:t>‹#›</a:t>
            </a:fld>
            <a:endParaRPr lang="et-EE"/>
          </a:p>
        </p:txBody>
      </p:sp>
      <p:sp>
        <p:nvSpPr>
          <p:cNvPr id="5" name="Sisu kohatäide 5">
            <a:extLst>
              <a:ext uri="{FF2B5EF4-FFF2-40B4-BE49-F238E27FC236}">
                <a16:creationId xmlns:a16="http://schemas.microsoft.com/office/drawing/2014/main" id="{7EF9D7A5-3EDA-4668-AE94-59F3403C67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3600" y="3211200"/>
            <a:ext cx="5515200" cy="47988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6FD1141D-848F-4681-AE64-F3FFE2EB1FB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66400" y="3211200"/>
            <a:ext cx="5515200" cy="47988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Sisu kohatäide 5">
            <a:extLst>
              <a:ext uri="{FF2B5EF4-FFF2-40B4-BE49-F238E27FC236}">
                <a16:creationId xmlns:a16="http://schemas.microsoft.com/office/drawing/2014/main" id="{1E332362-E7D3-4E3C-9F35-644F3AD7F6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97600" y="3211200"/>
            <a:ext cx="5515200" cy="47988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8" name="Sisu kohatäide 5">
            <a:extLst>
              <a:ext uri="{FF2B5EF4-FFF2-40B4-BE49-F238E27FC236}">
                <a16:creationId xmlns:a16="http://schemas.microsoft.com/office/drawing/2014/main" id="{BC09E453-887C-422B-AE7D-E98BEA531C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005200" y="3211200"/>
            <a:ext cx="5515200" cy="47988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9" name="Sisu kohatäide 5">
            <a:extLst>
              <a:ext uri="{FF2B5EF4-FFF2-40B4-BE49-F238E27FC236}">
                <a16:creationId xmlns:a16="http://schemas.microsoft.com/office/drawing/2014/main" id="{AB8227B9-7290-45A3-9B03-EAC47CD679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63600" y="8233200"/>
            <a:ext cx="5515200" cy="47988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0" name="Sisu kohatäide 5">
            <a:extLst>
              <a:ext uri="{FF2B5EF4-FFF2-40B4-BE49-F238E27FC236}">
                <a16:creationId xmlns:a16="http://schemas.microsoft.com/office/drawing/2014/main" id="{E6CB4CE5-75CA-434E-A555-D807907511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66400" y="8233200"/>
            <a:ext cx="5515200" cy="47988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1" name="Sisu kohatäide 5">
            <a:extLst>
              <a:ext uri="{FF2B5EF4-FFF2-40B4-BE49-F238E27FC236}">
                <a16:creationId xmlns:a16="http://schemas.microsoft.com/office/drawing/2014/main" id="{F026E44A-7965-472E-AB6B-BF0DC7874E2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297600" y="8233200"/>
            <a:ext cx="5515200" cy="47988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2" name="Sisu kohatäide 5">
            <a:extLst>
              <a:ext uri="{FF2B5EF4-FFF2-40B4-BE49-F238E27FC236}">
                <a16:creationId xmlns:a16="http://schemas.microsoft.com/office/drawing/2014/main" id="{AAB5842F-8E59-4106-B185-9E4953EF94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005200" y="8233200"/>
            <a:ext cx="5515200" cy="47988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3570D22F-3A5C-4A4C-988B-D72D5984974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3600" y="1079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Pealkirja tekst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091614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DCF34674-3AB9-4468-B49B-E481BB22D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t-EE" smtClean="0"/>
              <a:t>‹#›</a:t>
            </a:fld>
            <a:endParaRPr lang="et-EE"/>
          </a:p>
        </p:txBody>
      </p:sp>
      <p:sp>
        <p:nvSpPr>
          <p:cNvPr id="5" name="Sisu kohatäide 5">
            <a:extLst>
              <a:ext uri="{FF2B5EF4-FFF2-40B4-BE49-F238E27FC236}">
                <a16:creationId xmlns:a16="http://schemas.microsoft.com/office/drawing/2014/main" id="{FED68CBD-DF5B-4B97-A6E7-BAE0D163F0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3600" y="3211200"/>
            <a:ext cx="7200000" cy="9820800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53B7CBBA-2C0D-4F3B-8321-01F3DBBB4E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92000" y="3211200"/>
            <a:ext cx="7200000" cy="9820800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Sisu kohatäide 5">
            <a:extLst>
              <a:ext uri="{FF2B5EF4-FFF2-40B4-BE49-F238E27FC236}">
                <a16:creationId xmlns:a16="http://schemas.microsoft.com/office/drawing/2014/main" id="{CAB027EA-E0BD-4ADF-9C82-F5F3858E7D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20400" y="3211200"/>
            <a:ext cx="7200000" cy="9820800"/>
          </a:xfr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C3E47ABC-BF78-4B78-A4E2-0726937044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3600" y="1079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Pealkirja tekst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8916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Grp="1"/>
          </p:cNvSpPr>
          <p:nvPr>
            <p:ph type="pic" sz="quarter" idx="13"/>
          </p:nvPr>
        </p:nvSpPr>
        <p:spPr>
          <a:xfrm>
            <a:off x="1151999" y="0"/>
            <a:ext cx="8817846" cy="13716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3683" y="5066306"/>
            <a:ext cx="12242478" cy="4775200"/>
          </a:xfrm>
        </p:spPr>
        <p:txBody>
          <a:bodyPr anchor="b"/>
          <a:lstStyle>
            <a:lvl1pPr algn="l">
              <a:defRPr lang="en-GB" sz="12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40799" y="13077776"/>
            <a:ext cx="336631" cy="333425"/>
          </a:xfrm>
        </p:spPr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73679" y="10118509"/>
            <a:ext cx="12242478" cy="3118522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3" y="7077603"/>
            <a:ext cx="3948866" cy="51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9142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636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636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5896" y="814811"/>
            <a:ext cx="3657601" cy="8152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44994" y="13081000"/>
            <a:ext cx="328241" cy="330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500">
                <a:solidFill>
                  <a:srgbClr val="28333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  <p:sldLayoutId id="2147483650" r:id="rId4"/>
    <p:sldLayoutId id="2147483654" r:id="rId5"/>
    <p:sldLayoutId id="2147483655" r:id="rId6"/>
    <p:sldLayoutId id="2147483656" r:id="rId7"/>
    <p:sldLayoutId id="2147483657" r:id="rId8"/>
    <p:sldLayoutId id="2147483661" r:id="rId9"/>
    <p:sldLayoutId id="2147483662" r:id="rId10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19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9pPr>
    </p:titleStyle>
    <p:bodyStyle>
      <a:lvl1pPr marL="609599" marR="0" indent="-609599" algn="l" defTabSz="2438338" latinLnBrk="0">
        <a:lnSpc>
          <a:spcPct val="90000"/>
        </a:lnSpc>
        <a:spcBef>
          <a:spcPts val="4500"/>
        </a:spcBef>
        <a:spcAft>
          <a:spcPts val="0"/>
        </a:spcAft>
        <a:buClr>
          <a:srgbClr val="F99230"/>
        </a:buClr>
        <a:buSzPct val="123000"/>
        <a:buFontTx/>
        <a:buChar char="•"/>
        <a:tabLst/>
        <a:defRPr sz="4000" b="0" i="0" u="none" strike="noStrike" cap="none" spc="0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1117600" marR="0" indent="-508000" algn="l" defTabSz="2438338" latinLnBrk="0">
        <a:lnSpc>
          <a:spcPct val="90000"/>
        </a:lnSpc>
        <a:spcBef>
          <a:spcPts val="4500"/>
        </a:spcBef>
        <a:spcAft>
          <a:spcPts val="0"/>
        </a:spcAft>
        <a:buClr>
          <a:srgbClr val="F99230"/>
        </a:buClr>
        <a:buSzPct val="123000"/>
        <a:buFontTx/>
        <a:buChar char="•"/>
        <a:tabLst/>
        <a:defRPr sz="4000" b="0" i="0" u="none" strike="noStrike" cap="none" spc="0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1727200" marR="0" indent="-508000" algn="l" defTabSz="2438338" latinLnBrk="0">
        <a:lnSpc>
          <a:spcPct val="90000"/>
        </a:lnSpc>
        <a:spcBef>
          <a:spcPts val="4500"/>
        </a:spcBef>
        <a:spcAft>
          <a:spcPts val="0"/>
        </a:spcAft>
        <a:buClr>
          <a:srgbClr val="F99230"/>
        </a:buClr>
        <a:buSzPct val="123000"/>
        <a:buFontTx/>
        <a:buChar char="•"/>
        <a:tabLst/>
        <a:defRPr sz="4000" b="0" i="0" u="none" strike="noStrike" cap="none" spc="0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2336800" marR="0" indent="-508000" algn="l" defTabSz="2438338" latinLnBrk="0">
        <a:lnSpc>
          <a:spcPct val="90000"/>
        </a:lnSpc>
        <a:spcBef>
          <a:spcPts val="4500"/>
        </a:spcBef>
        <a:spcAft>
          <a:spcPts val="0"/>
        </a:spcAft>
        <a:buClr>
          <a:srgbClr val="F99230"/>
        </a:buClr>
        <a:buSzPct val="123000"/>
        <a:buFontTx/>
        <a:buChar char="•"/>
        <a:tabLst/>
        <a:defRPr sz="4000" b="0" i="0" u="none" strike="noStrike" cap="none" spc="0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2946400" marR="0" indent="-508000" algn="l" defTabSz="2438338" latinLnBrk="0">
        <a:lnSpc>
          <a:spcPct val="90000"/>
        </a:lnSpc>
        <a:spcBef>
          <a:spcPts val="4500"/>
        </a:spcBef>
        <a:spcAft>
          <a:spcPts val="0"/>
        </a:spcAft>
        <a:buClr>
          <a:srgbClr val="F99230"/>
        </a:buClr>
        <a:buSzPct val="123000"/>
        <a:buFontTx/>
        <a:buChar char="•"/>
        <a:tabLst/>
        <a:defRPr sz="4000" b="0" i="0" u="none" strike="noStrike" cap="none" spc="0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3556000" marR="0" indent="-508000" algn="l" defTabSz="2438338" latinLnBrk="0">
        <a:lnSpc>
          <a:spcPct val="90000"/>
        </a:lnSpc>
        <a:spcBef>
          <a:spcPts val="4500"/>
        </a:spcBef>
        <a:spcAft>
          <a:spcPts val="0"/>
        </a:spcAft>
        <a:buClr>
          <a:srgbClr val="F99230"/>
        </a:buClr>
        <a:buSzPct val="123000"/>
        <a:buFontTx/>
        <a:buChar char="•"/>
        <a:tabLst/>
        <a:defRPr sz="4000" b="0" i="0" u="none" strike="noStrike" cap="none" spc="0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4165600" marR="0" indent="-508000" algn="l" defTabSz="2438338" latinLnBrk="0">
        <a:lnSpc>
          <a:spcPct val="90000"/>
        </a:lnSpc>
        <a:spcBef>
          <a:spcPts val="4500"/>
        </a:spcBef>
        <a:spcAft>
          <a:spcPts val="0"/>
        </a:spcAft>
        <a:buClr>
          <a:srgbClr val="F99230"/>
        </a:buClr>
        <a:buSzPct val="123000"/>
        <a:buFontTx/>
        <a:buChar char="•"/>
        <a:tabLst/>
        <a:defRPr sz="4000" b="0" i="0" u="none" strike="noStrike" cap="none" spc="0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4775200" marR="0" indent="-508000" algn="l" defTabSz="2438338" latinLnBrk="0">
        <a:lnSpc>
          <a:spcPct val="90000"/>
        </a:lnSpc>
        <a:spcBef>
          <a:spcPts val="4500"/>
        </a:spcBef>
        <a:spcAft>
          <a:spcPts val="0"/>
        </a:spcAft>
        <a:buClr>
          <a:srgbClr val="F99230"/>
        </a:buClr>
        <a:buSzPct val="123000"/>
        <a:buFontTx/>
        <a:buChar char="•"/>
        <a:tabLst/>
        <a:defRPr sz="4000" b="0" i="0" u="none" strike="noStrike" cap="none" spc="0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5384800" marR="0" indent="-508000" algn="l" defTabSz="2438338" latinLnBrk="0">
        <a:lnSpc>
          <a:spcPct val="90000"/>
        </a:lnSpc>
        <a:spcBef>
          <a:spcPts val="4500"/>
        </a:spcBef>
        <a:spcAft>
          <a:spcPts val="0"/>
        </a:spcAft>
        <a:buClr>
          <a:srgbClr val="F99230"/>
        </a:buClr>
        <a:buSzPct val="123000"/>
        <a:buFontTx/>
        <a:buChar char="•"/>
        <a:tabLst/>
        <a:defRPr sz="4000" b="0" i="0" u="none" strike="noStrike" cap="none" spc="0" baseline="0">
          <a:solidFill>
            <a:srgbClr val="283338"/>
          </a:solidFill>
          <a:uFillTx/>
          <a:latin typeface="Roboto Light"/>
          <a:ea typeface="Roboto Light"/>
          <a:cs typeface="Roboto Light"/>
          <a:sym typeface="Roboto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E6F5B47-931C-4D02-AFA8-7CE37570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21" y="6013517"/>
            <a:ext cx="21971000" cy="4648201"/>
          </a:xfrm>
        </p:spPr>
        <p:txBody>
          <a:bodyPr/>
          <a:lstStyle/>
          <a:p>
            <a:r>
              <a:rPr lang="et-EE" sz="7000" dirty="0">
                <a:solidFill>
                  <a:schemeClr val="accent2"/>
                </a:solidFill>
              </a:rPr>
              <a:t>Tööturukoolitus – kuidas tagame kvaliteedi?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A01E4A6-A048-442C-87B5-E4F53A859F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3600" y="11255117"/>
            <a:ext cx="21968621" cy="1603055"/>
          </a:xfrm>
        </p:spPr>
        <p:txBody>
          <a:bodyPr/>
          <a:lstStyle/>
          <a:p>
            <a:r>
              <a:rPr lang="et-EE" sz="3800" dirty="0"/>
              <a:t>Karin Andre</a:t>
            </a:r>
          </a:p>
          <a:p>
            <a:r>
              <a:rPr lang="et-EE" sz="3800" dirty="0"/>
              <a:t>15.05.2023</a:t>
            </a:r>
          </a:p>
        </p:txBody>
      </p:sp>
    </p:spTree>
    <p:extLst>
      <p:ext uri="{BB962C8B-B14F-4D97-AF65-F5344CB8AC3E}">
        <p14:creationId xmlns:p14="http://schemas.microsoft.com/office/powerpoint/2010/main" val="19521667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A8466D2-3DEE-240B-3E85-E6688E6A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3BEE5BB-EBFF-A596-98E4-4456353509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1483" y="5765367"/>
            <a:ext cx="16867753" cy="737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7200" dirty="0"/>
              <a:t>Täiskasvanute koolituse seadus</a:t>
            </a:r>
          </a:p>
        </p:txBody>
      </p:sp>
    </p:spTree>
    <p:extLst>
      <p:ext uri="{BB962C8B-B14F-4D97-AF65-F5344CB8AC3E}">
        <p14:creationId xmlns:p14="http://schemas.microsoft.com/office/powerpoint/2010/main" val="4393614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A8466D2-3DEE-240B-3E85-E6688E6A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3BEE5BB-EBFF-A596-98E4-4456353509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1483" y="5765367"/>
            <a:ext cx="16867753" cy="737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7200" dirty="0"/>
              <a:t>Koolituste tellimine hankega - leping</a:t>
            </a:r>
          </a:p>
        </p:txBody>
      </p:sp>
    </p:spTree>
    <p:extLst>
      <p:ext uri="{BB962C8B-B14F-4D97-AF65-F5344CB8AC3E}">
        <p14:creationId xmlns:p14="http://schemas.microsoft.com/office/powerpoint/2010/main" val="24707805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A8466D2-3DEE-240B-3E85-E6688E6A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3BEE5BB-EBFF-A596-98E4-4456353509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1483" y="5765367"/>
            <a:ext cx="16867753" cy="737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7200" dirty="0"/>
              <a:t>Koolituste võimaldamine koolituskaardiga </a:t>
            </a:r>
          </a:p>
          <a:p>
            <a:pPr marL="0" indent="0">
              <a:buNone/>
            </a:pPr>
            <a:r>
              <a:rPr lang="et-EE" sz="7200" dirty="0"/>
              <a:t>- koostööpõhimõtted</a:t>
            </a:r>
          </a:p>
          <a:p>
            <a:pPr marL="0" indent="0">
              <a:buNone/>
            </a:pPr>
            <a:r>
              <a:rPr lang="et-EE" sz="7200" dirty="0"/>
              <a:t>- kliendi teadlikkus</a:t>
            </a:r>
          </a:p>
        </p:txBody>
      </p:sp>
    </p:spTree>
    <p:extLst>
      <p:ext uri="{BB962C8B-B14F-4D97-AF65-F5344CB8AC3E}">
        <p14:creationId xmlns:p14="http://schemas.microsoft.com/office/powerpoint/2010/main" val="6477382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Töötukassa teenuste kvaliteediuuring</a:t>
            </a:r>
            <a:endParaRPr lang="en-GB" dirty="0"/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Detsember 2022</a:t>
            </a:r>
          </a:p>
          <a:p>
            <a:r>
              <a:rPr lang="et-EE" dirty="0"/>
              <a:t>n=2692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E77CF-13A8-40F5-A535-F7AC15212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505" y="11470735"/>
            <a:ext cx="4743450" cy="1466850"/>
          </a:xfrm>
          <a:prstGeom prst="rect">
            <a:avLst/>
          </a:prstGeom>
        </p:spPr>
      </p:pic>
      <p:pic>
        <p:nvPicPr>
          <p:cNvPr id="7" name="Pildi kohatäide 6">
            <a:extLst>
              <a:ext uri="{FF2B5EF4-FFF2-40B4-BE49-F238E27FC236}">
                <a16:creationId xmlns:a16="http://schemas.microsoft.com/office/drawing/2014/main" id="{7CF27131-4220-0160-FB83-7283B31E33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6" r="30956"/>
          <a:stretch>
            <a:fillRect/>
          </a:stretch>
        </p:blipFill>
        <p:spPr>
          <a:xfrm>
            <a:off x="1209677" y="0"/>
            <a:ext cx="8816974" cy="13716000"/>
          </a:xfrm>
        </p:spPr>
      </p:pic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969D62A8-8E04-6B47-4157-48F479B87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95" y="1884013"/>
            <a:ext cx="22038590" cy="123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A8466D2-3DEE-240B-3E85-E6688E6A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3BEE5BB-EBFF-A596-98E4-4456353509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1483" y="5765367"/>
            <a:ext cx="16867753" cy="737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7200" dirty="0"/>
              <a:t>Eesti Hariduse Kvaliteediagentuur</a:t>
            </a:r>
          </a:p>
        </p:txBody>
      </p:sp>
    </p:spTree>
    <p:extLst>
      <p:ext uri="{BB962C8B-B14F-4D97-AF65-F5344CB8AC3E}">
        <p14:creationId xmlns:p14="http://schemas.microsoft.com/office/powerpoint/2010/main" val="5057020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A8466D2-3DEE-240B-3E85-E6688E6A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3BEE5BB-EBFF-A596-98E4-4456353509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77150" y="3518113"/>
            <a:ext cx="16867753" cy="7375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7200" dirty="0"/>
              <a:t>UUS! Tööturumeetmete seadus</a:t>
            </a:r>
          </a:p>
          <a:p>
            <a:pPr marL="0" indent="0" algn="ctr">
              <a:buNone/>
            </a:pPr>
            <a:r>
              <a:rPr lang="et-EE" sz="7200" dirty="0"/>
              <a:t>Jõustub 01.01.2024</a:t>
            </a:r>
          </a:p>
          <a:p>
            <a:pPr marL="0" indent="0" algn="ctr">
              <a:buNone/>
            </a:pPr>
            <a:endParaRPr lang="et-EE" sz="7200" dirty="0"/>
          </a:p>
          <a:p>
            <a:pPr marL="0" indent="0" algn="ctr">
              <a:buNone/>
            </a:pPr>
            <a:r>
              <a:rPr lang="et-EE" sz="7200" dirty="0"/>
              <a:t>Tööturuteenused VV määruses - kooskõlastusringil</a:t>
            </a:r>
          </a:p>
          <a:p>
            <a:pPr marL="0" indent="0" algn="ctr">
              <a:buNone/>
            </a:pPr>
            <a:endParaRPr lang="et-EE" sz="7200" dirty="0"/>
          </a:p>
        </p:txBody>
      </p:sp>
    </p:spTree>
    <p:extLst>
      <p:ext uri="{BB962C8B-B14F-4D97-AF65-F5344CB8AC3E}">
        <p14:creationId xmlns:p14="http://schemas.microsoft.com/office/powerpoint/2010/main" val="18268947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A5AF1E1-D82C-4752-A582-8764DA91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Aitäh!</a:t>
            </a:r>
          </a:p>
        </p:txBody>
      </p:sp>
    </p:spTree>
    <p:extLst>
      <p:ext uri="{BB962C8B-B14F-4D97-AF65-F5344CB8AC3E}">
        <p14:creationId xmlns:p14="http://schemas.microsoft.com/office/powerpoint/2010/main" val="16490295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öötukassa_esitlus">
  <a:themeElements>
    <a:clrScheme name="Kohandatud 3">
      <a:dk1>
        <a:srgbClr val="273238"/>
      </a:dk1>
      <a:lt1>
        <a:srgbClr val="FFFFFF"/>
      </a:lt1>
      <a:dk2>
        <a:srgbClr val="D1E2ED"/>
      </a:dk2>
      <a:lt2>
        <a:srgbClr val="FFFFFF"/>
      </a:lt2>
      <a:accent1>
        <a:srgbClr val="FCBD61"/>
      </a:accent1>
      <a:accent2>
        <a:srgbClr val="F8912F"/>
      </a:accent2>
      <a:accent3>
        <a:srgbClr val="AF3D00"/>
      </a:accent3>
      <a:accent4>
        <a:srgbClr val="6B1400"/>
      </a:accent4>
      <a:accent5>
        <a:srgbClr val="96E1DF"/>
      </a:accent5>
      <a:accent6>
        <a:srgbClr val="4BA6A0"/>
      </a:accent6>
      <a:hlink>
        <a:srgbClr val="F8912F"/>
      </a:hlink>
      <a:folHlink>
        <a:srgbClr val="006B62"/>
      </a:folHlink>
    </a:clrScheme>
    <a:fontScheme name="Kohandatud 1">
      <a:majorFont>
        <a:latin typeface="Roboto"/>
        <a:ea typeface="Roboto"/>
        <a:cs typeface="Roboto"/>
      </a:majorFont>
      <a:minorFont>
        <a:latin typeface="Roboto"/>
        <a:ea typeface="Roboto"/>
        <a:cs typeface="Roboto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Medium"/>
            <a:ea typeface="Roboto Medium"/>
            <a:cs typeface="Roboto Medium"/>
            <a:sym typeface="Roboto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Roboto"/>
        <a:ea typeface="Roboto"/>
        <a:cs typeface="Roboto"/>
      </a:majorFont>
      <a:minorFont>
        <a:latin typeface="Roboto"/>
        <a:ea typeface="Roboto"/>
        <a:cs typeface="Roboto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Medium"/>
            <a:ea typeface="Roboto Medium"/>
            <a:cs typeface="Roboto Medium"/>
            <a:sym typeface="Roboto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1F122CCD250E46B3A45D4C94D36B02" ma:contentTypeVersion="17" ma:contentTypeDescription="Loo uus dokument" ma:contentTypeScope="" ma:versionID="6b10099ec15df1cb7cad9b335c86e60e">
  <xsd:schema xmlns:xsd="http://www.w3.org/2001/XMLSchema" xmlns:xs="http://www.w3.org/2001/XMLSchema" xmlns:p="http://schemas.microsoft.com/office/2006/metadata/properties" xmlns:ns2="4f17d19e-6186-4317-943b-d4f60b90dc96" xmlns:ns3="4fd49934-d996-4f6d-a16c-8a4be1da3af3" targetNamespace="http://schemas.microsoft.com/office/2006/metadata/properties" ma:root="true" ma:fieldsID="08921322178e738c9a33517c3b344b92" ns2:_="" ns3:_="">
    <xsd:import namespace="4f17d19e-6186-4317-943b-d4f60b90dc96"/>
    <xsd:import namespace="4fd49934-d996-4f6d-a16c-8a4be1da3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7d19e-6186-4317-943b-d4f60b90d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Pildisildid" ma:readOnly="false" ma:fieldId="{5cf76f15-5ced-4ddc-b409-7134ff3c332f}" ma:taxonomyMulti="true" ma:sspId="aac58b60-4b64-42d2-9310-8a033182b4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49934-d996-4f6d-a16c-8a4be1da3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fba91c-a973-4d68-87c5-ab7d51079fcd}" ma:internalName="TaxCatchAll" ma:showField="CatchAllData" ma:web="4fd49934-d996-4f6d-a16c-8a4be1da3a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7d19e-6186-4317-943b-d4f60b90dc96">
      <Terms xmlns="http://schemas.microsoft.com/office/infopath/2007/PartnerControls"/>
    </lcf76f155ced4ddcb4097134ff3c332f>
    <TaxCatchAll xmlns="4fd49934-d996-4f6d-a16c-8a4be1da3af3" xsi:nil="true"/>
  </documentManagement>
</p:properties>
</file>

<file path=customXml/itemProps1.xml><?xml version="1.0" encoding="utf-8"?>
<ds:datastoreItem xmlns:ds="http://schemas.openxmlformats.org/officeDocument/2006/customXml" ds:itemID="{6600079A-CACD-4B21-B50C-8C7021F406E0}"/>
</file>

<file path=customXml/itemProps2.xml><?xml version="1.0" encoding="utf-8"?>
<ds:datastoreItem xmlns:ds="http://schemas.openxmlformats.org/officeDocument/2006/customXml" ds:itemID="{C22006C5-9AE5-45E2-AACC-EAF23CB0243E}"/>
</file>

<file path=customXml/itemProps3.xml><?xml version="1.0" encoding="utf-8"?>
<ds:datastoreItem xmlns:ds="http://schemas.openxmlformats.org/officeDocument/2006/customXml" ds:itemID="{13F14415-6BDE-4B70-A1C5-7B6AC75D13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Kohandatud</PresentationFormat>
  <Paragraphs>17</Paragraphs>
  <Slides>9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4" baseType="lpstr">
      <vt:lpstr>Helvetica</vt:lpstr>
      <vt:lpstr>Roboto Light</vt:lpstr>
      <vt:lpstr>Calibri</vt:lpstr>
      <vt:lpstr>Roboto</vt:lpstr>
      <vt:lpstr>Töötukassa_esitlus</vt:lpstr>
      <vt:lpstr>Tööturukoolitus – kuidas tagame kvaliteedi?</vt:lpstr>
      <vt:lpstr>PowerPointi esitlus</vt:lpstr>
      <vt:lpstr>PowerPointi esitlus</vt:lpstr>
      <vt:lpstr>PowerPointi esitlus</vt:lpstr>
      <vt:lpstr>Töötukassa teenuste kvaliteediuuring</vt:lpstr>
      <vt:lpstr>PowerPointi esitlus</vt:lpstr>
      <vt:lpstr>PowerPointi esitlus</vt:lpstr>
      <vt:lpstr>PowerPointi esitlus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2021-08-16T06:40:23Z</dcterms:created>
  <dcterms:modified xsi:type="dcterms:W3CDTF">2023-05-16T18:54:33Z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0x010100401F122CCD250E46B3A45D4C94D36B02</vt:lpwstr>
  </property>
</Properties>
</file>