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6" r:id="rId5"/>
    <p:sldMasterId id="2147483684" r:id="rId6"/>
    <p:sldMasterId id="2147483720" r:id="rId7"/>
  </p:sldMasterIdLst>
  <p:notesMasterIdLst>
    <p:notesMasterId r:id="rId19"/>
  </p:notesMasterIdLst>
  <p:sldIdLst>
    <p:sldId id="256" r:id="rId8"/>
    <p:sldId id="258" r:id="rId9"/>
    <p:sldId id="262" r:id="rId10"/>
    <p:sldId id="266" r:id="rId11"/>
    <p:sldId id="263" r:id="rId12"/>
    <p:sldId id="329" r:id="rId13"/>
    <p:sldId id="264" r:id="rId14"/>
    <p:sldId id="267" r:id="rId15"/>
    <p:sldId id="313" r:id="rId16"/>
    <p:sldId id="328" r:id="rId17"/>
    <p:sldId id="260" r:id="rId1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E30"/>
    <a:srgbClr val="112549"/>
    <a:srgbClr val="008996"/>
    <a:srgbClr val="AB3686"/>
    <a:srgbClr val="3C3C3C"/>
    <a:srgbClr val="F47E30"/>
    <a:srgbClr val="FBAB34"/>
    <a:srgbClr val="025C6F"/>
    <a:srgbClr val="FB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t Taimsoo" userId="c6bd9191-6ca9-49da-b2c6-8703c87a1286" providerId="ADAL" clId="{ED1C5575-7C64-4049-95DF-C3C02B1B3D23}"/>
    <pc:docChg chg="undo redo custSel addSld delSld modSld">
      <pc:chgData name="Reet Taimsoo" userId="c6bd9191-6ca9-49da-b2c6-8703c87a1286" providerId="ADAL" clId="{ED1C5575-7C64-4049-95DF-C3C02B1B3D23}" dt="2023-03-21T12:13:06.823" v="756" actId="20577"/>
      <pc:docMkLst>
        <pc:docMk/>
      </pc:docMkLst>
      <pc:sldChg chg="modSp mod">
        <pc:chgData name="Reet Taimsoo" userId="c6bd9191-6ca9-49da-b2c6-8703c87a1286" providerId="ADAL" clId="{ED1C5575-7C64-4049-95DF-C3C02B1B3D23}" dt="2023-03-20T11:16:31.578" v="54" actId="1076"/>
        <pc:sldMkLst>
          <pc:docMk/>
          <pc:sldMk cId="1520774100" sldId="256"/>
        </pc:sldMkLst>
        <pc:spChg chg="mod">
          <ac:chgData name="Reet Taimsoo" userId="c6bd9191-6ca9-49da-b2c6-8703c87a1286" providerId="ADAL" clId="{ED1C5575-7C64-4049-95DF-C3C02B1B3D23}" dt="2023-03-20T11:16:31.578" v="54" actId="1076"/>
          <ac:spMkLst>
            <pc:docMk/>
            <pc:sldMk cId="1520774100" sldId="256"/>
            <ac:spMk id="2" creationId="{656D2E2E-3A60-4781-A838-67AEBF8BE90A}"/>
          </ac:spMkLst>
        </pc:spChg>
        <pc:spChg chg="mod">
          <ac:chgData name="Reet Taimsoo" userId="c6bd9191-6ca9-49da-b2c6-8703c87a1286" providerId="ADAL" clId="{ED1C5575-7C64-4049-95DF-C3C02B1B3D23}" dt="2023-03-20T11:16:09.413" v="51" actId="27636"/>
          <ac:spMkLst>
            <pc:docMk/>
            <pc:sldMk cId="1520774100" sldId="256"/>
            <ac:spMk id="3" creationId="{B31A73FB-5ED8-4B97-BB6B-93E89D0EB61A}"/>
          </ac:spMkLst>
        </pc:spChg>
        <pc:picChg chg="mod">
          <ac:chgData name="Reet Taimsoo" userId="c6bd9191-6ca9-49da-b2c6-8703c87a1286" providerId="ADAL" clId="{ED1C5575-7C64-4049-95DF-C3C02B1B3D23}" dt="2023-03-20T11:16:19.760" v="53" actId="1076"/>
          <ac:picMkLst>
            <pc:docMk/>
            <pc:sldMk cId="1520774100" sldId="256"/>
            <ac:picMk id="9" creationId="{DF9CE6ED-CA66-21BC-21B9-20B930107774}"/>
          </ac:picMkLst>
        </pc:picChg>
      </pc:sldChg>
      <pc:sldChg chg="modSp add del mod">
        <pc:chgData name="Reet Taimsoo" userId="c6bd9191-6ca9-49da-b2c6-8703c87a1286" providerId="ADAL" clId="{ED1C5575-7C64-4049-95DF-C3C02B1B3D23}" dt="2023-03-20T11:54:31.394" v="598" actId="2696"/>
        <pc:sldMkLst>
          <pc:docMk/>
          <pc:sldMk cId="3743726196" sldId="257"/>
        </pc:sldMkLst>
        <pc:spChg chg="mod">
          <ac:chgData name="Reet Taimsoo" userId="c6bd9191-6ca9-49da-b2c6-8703c87a1286" providerId="ADAL" clId="{ED1C5575-7C64-4049-95DF-C3C02B1B3D23}" dt="2023-03-20T11:42:14.814" v="340" actId="27636"/>
          <ac:spMkLst>
            <pc:docMk/>
            <pc:sldMk cId="3743726196" sldId="257"/>
            <ac:spMk id="2" creationId="{92266DFC-4AD6-4100-9B0D-6502B5F276C7}"/>
          </ac:spMkLst>
        </pc:spChg>
      </pc:sldChg>
      <pc:sldChg chg="modSp mod">
        <pc:chgData name="Reet Taimsoo" userId="c6bd9191-6ca9-49da-b2c6-8703c87a1286" providerId="ADAL" clId="{ED1C5575-7C64-4049-95DF-C3C02B1B3D23}" dt="2023-03-20T12:25:50.663" v="639" actId="113"/>
        <pc:sldMkLst>
          <pc:docMk/>
          <pc:sldMk cId="193344659" sldId="258"/>
        </pc:sldMkLst>
        <pc:spChg chg="mod">
          <ac:chgData name="Reet Taimsoo" userId="c6bd9191-6ca9-49da-b2c6-8703c87a1286" providerId="ADAL" clId="{ED1C5575-7C64-4049-95DF-C3C02B1B3D23}" dt="2023-03-20T12:25:50.663" v="639" actId="113"/>
          <ac:spMkLst>
            <pc:docMk/>
            <pc:sldMk cId="193344659" sldId="258"/>
            <ac:spMk id="2" creationId="{12098AD6-7578-4A60-A4D3-CD6280CBBF1E}"/>
          </ac:spMkLst>
        </pc:spChg>
      </pc:sldChg>
      <pc:sldChg chg="addSp delSp modSp del mod">
        <pc:chgData name="Reet Taimsoo" userId="c6bd9191-6ca9-49da-b2c6-8703c87a1286" providerId="ADAL" clId="{ED1C5575-7C64-4049-95DF-C3C02B1B3D23}" dt="2023-03-20T12:08:11.324" v="630" actId="2696"/>
        <pc:sldMkLst>
          <pc:docMk/>
          <pc:sldMk cId="1535309032" sldId="259"/>
        </pc:sldMkLst>
        <pc:spChg chg="mod">
          <ac:chgData name="Reet Taimsoo" userId="c6bd9191-6ca9-49da-b2c6-8703c87a1286" providerId="ADAL" clId="{ED1C5575-7C64-4049-95DF-C3C02B1B3D23}" dt="2023-03-20T11:18:15.071" v="65" actId="20577"/>
          <ac:spMkLst>
            <pc:docMk/>
            <pc:sldMk cId="1535309032" sldId="259"/>
            <ac:spMk id="2" creationId="{5B8DC3EC-964E-430F-AD0D-DD053660A222}"/>
          </ac:spMkLst>
        </pc:spChg>
        <pc:spChg chg="mod">
          <ac:chgData name="Reet Taimsoo" userId="c6bd9191-6ca9-49da-b2c6-8703c87a1286" providerId="ADAL" clId="{ED1C5575-7C64-4049-95DF-C3C02B1B3D23}" dt="2023-03-20T11:19:36.592" v="79" actId="20577"/>
          <ac:spMkLst>
            <pc:docMk/>
            <pc:sldMk cId="1535309032" sldId="259"/>
            <ac:spMk id="3" creationId="{69BC03F9-BDFD-446E-955E-72722FBDCAF6}"/>
          </ac:spMkLst>
        </pc:spChg>
        <pc:spChg chg="add del">
          <ac:chgData name="Reet Taimsoo" userId="c6bd9191-6ca9-49da-b2c6-8703c87a1286" providerId="ADAL" clId="{ED1C5575-7C64-4049-95DF-C3C02B1B3D23}" dt="2023-03-20T11:19:37.251" v="80" actId="22"/>
          <ac:spMkLst>
            <pc:docMk/>
            <pc:sldMk cId="1535309032" sldId="259"/>
            <ac:spMk id="7" creationId="{5FC258BD-73FD-78D5-DA27-48BD44286139}"/>
          </ac:spMkLst>
        </pc:spChg>
        <pc:graphicFrameChg chg="add del mod modGraphic">
          <ac:chgData name="Reet Taimsoo" userId="c6bd9191-6ca9-49da-b2c6-8703c87a1286" providerId="ADAL" clId="{ED1C5575-7C64-4049-95DF-C3C02B1B3D23}" dt="2023-03-20T11:19:41.625" v="82" actId="21"/>
          <ac:graphicFrameMkLst>
            <pc:docMk/>
            <pc:sldMk cId="1535309032" sldId="259"/>
            <ac:graphicFrameMk id="4" creationId="{8C369EEB-02C8-4FD0-BE7C-C170B95B7848}"/>
          </ac:graphicFrameMkLst>
        </pc:graphicFrameChg>
      </pc:sldChg>
      <pc:sldChg chg="modSp mod">
        <pc:chgData name="Reet Taimsoo" userId="c6bd9191-6ca9-49da-b2c6-8703c87a1286" providerId="ADAL" clId="{ED1C5575-7C64-4049-95DF-C3C02B1B3D23}" dt="2023-03-20T12:30:11.621" v="641" actId="113"/>
        <pc:sldMkLst>
          <pc:docMk/>
          <pc:sldMk cId="203631188" sldId="260"/>
        </pc:sldMkLst>
        <pc:spChg chg="mod">
          <ac:chgData name="Reet Taimsoo" userId="c6bd9191-6ca9-49da-b2c6-8703c87a1286" providerId="ADAL" clId="{ED1C5575-7C64-4049-95DF-C3C02B1B3D23}" dt="2023-03-20T12:30:11.621" v="641" actId="113"/>
          <ac:spMkLst>
            <pc:docMk/>
            <pc:sldMk cId="203631188" sldId="260"/>
            <ac:spMk id="3" creationId="{4A1DD899-2784-4B7F-A5BE-38A05F8991D2}"/>
          </ac:spMkLst>
        </pc:spChg>
      </pc:sldChg>
      <pc:sldChg chg="del">
        <pc:chgData name="Reet Taimsoo" userId="c6bd9191-6ca9-49da-b2c6-8703c87a1286" providerId="ADAL" clId="{ED1C5575-7C64-4049-95DF-C3C02B1B3D23}" dt="2023-03-20T11:54:34.968" v="599" actId="2696"/>
        <pc:sldMkLst>
          <pc:docMk/>
          <pc:sldMk cId="2434122626" sldId="261"/>
        </pc:sldMkLst>
      </pc:sldChg>
      <pc:sldChg chg="addSp delSp modSp add mod">
        <pc:chgData name="Reet Taimsoo" userId="c6bd9191-6ca9-49da-b2c6-8703c87a1286" providerId="ADAL" clId="{ED1C5575-7C64-4049-95DF-C3C02B1B3D23}" dt="2023-03-21T12:13:06.823" v="756" actId="20577"/>
        <pc:sldMkLst>
          <pc:docMk/>
          <pc:sldMk cId="534850061" sldId="262"/>
        </pc:sldMkLst>
        <pc:spChg chg="mod">
          <ac:chgData name="Reet Taimsoo" userId="c6bd9191-6ca9-49da-b2c6-8703c87a1286" providerId="ADAL" clId="{ED1C5575-7C64-4049-95DF-C3C02B1B3D23}" dt="2023-03-20T11:35:39.009" v="221" actId="20577"/>
          <ac:spMkLst>
            <pc:docMk/>
            <pc:sldMk cId="534850061" sldId="262"/>
            <ac:spMk id="2" creationId="{5B8DC3EC-964E-430F-AD0D-DD053660A222}"/>
          </ac:spMkLst>
        </pc:spChg>
        <pc:spChg chg="del mod">
          <ac:chgData name="Reet Taimsoo" userId="c6bd9191-6ca9-49da-b2c6-8703c87a1286" providerId="ADAL" clId="{ED1C5575-7C64-4049-95DF-C3C02B1B3D23}" dt="2023-03-20T11:21:50.878" v="119" actId="21"/>
          <ac:spMkLst>
            <pc:docMk/>
            <pc:sldMk cId="534850061" sldId="262"/>
            <ac:spMk id="3" creationId="{69BC03F9-BDFD-446E-955E-72722FBDCAF6}"/>
          </ac:spMkLst>
        </pc:spChg>
        <pc:spChg chg="add mod">
          <ac:chgData name="Reet Taimsoo" userId="c6bd9191-6ca9-49da-b2c6-8703c87a1286" providerId="ADAL" clId="{ED1C5575-7C64-4049-95DF-C3C02B1B3D23}" dt="2023-03-21T12:13:06.823" v="756" actId="20577"/>
          <ac:spMkLst>
            <pc:docMk/>
            <pc:sldMk cId="534850061" sldId="262"/>
            <ac:spMk id="6" creationId="{BF7C6C91-62D2-F823-A233-2BC064FE8ABB}"/>
          </ac:spMkLst>
        </pc:spChg>
      </pc:sldChg>
      <pc:sldChg chg="new del">
        <pc:chgData name="Reet Taimsoo" userId="c6bd9191-6ca9-49da-b2c6-8703c87a1286" providerId="ADAL" clId="{ED1C5575-7C64-4049-95DF-C3C02B1B3D23}" dt="2023-03-20T11:17:52.405" v="56" actId="2696"/>
        <pc:sldMkLst>
          <pc:docMk/>
          <pc:sldMk cId="2494684401" sldId="262"/>
        </pc:sldMkLst>
      </pc:sldChg>
      <pc:sldChg chg="modSp add mod">
        <pc:chgData name="Reet Taimsoo" userId="c6bd9191-6ca9-49da-b2c6-8703c87a1286" providerId="ADAL" clId="{ED1C5575-7C64-4049-95DF-C3C02B1B3D23}" dt="2023-03-20T11:28:21.632" v="147" actId="27636"/>
        <pc:sldMkLst>
          <pc:docMk/>
          <pc:sldMk cId="3922827353" sldId="263"/>
        </pc:sldMkLst>
        <pc:spChg chg="mod">
          <ac:chgData name="Reet Taimsoo" userId="c6bd9191-6ca9-49da-b2c6-8703c87a1286" providerId="ADAL" clId="{ED1C5575-7C64-4049-95DF-C3C02B1B3D23}" dt="2023-03-20T11:27:07.991" v="134" actId="27636"/>
          <ac:spMkLst>
            <pc:docMk/>
            <pc:sldMk cId="3922827353" sldId="263"/>
            <ac:spMk id="2" creationId="{5B8DC3EC-964E-430F-AD0D-DD053660A222}"/>
          </ac:spMkLst>
        </pc:spChg>
        <pc:spChg chg="mod">
          <ac:chgData name="Reet Taimsoo" userId="c6bd9191-6ca9-49da-b2c6-8703c87a1286" providerId="ADAL" clId="{ED1C5575-7C64-4049-95DF-C3C02B1B3D23}" dt="2023-03-20T11:28:21.632" v="147" actId="27636"/>
          <ac:spMkLst>
            <pc:docMk/>
            <pc:sldMk cId="3922827353" sldId="263"/>
            <ac:spMk id="6" creationId="{BF7C6C91-62D2-F823-A233-2BC064FE8ABB}"/>
          </ac:spMkLst>
        </pc:spChg>
      </pc:sldChg>
      <pc:sldChg chg="modSp add mod">
        <pc:chgData name="Reet Taimsoo" userId="c6bd9191-6ca9-49da-b2c6-8703c87a1286" providerId="ADAL" clId="{ED1C5575-7C64-4049-95DF-C3C02B1B3D23}" dt="2023-03-20T11:59:23.708" v="627" actId="27636"/>
        <pc:sldMkLst>
          <pc:docMk/>
          <pc:sldMk cId="860583892" sldId="264"/>
        </pc:sldMkLst>
        <pc:spChg chg="mod">
          <ac:chgData name="Reet Taimsoo" userId="c6bd9191-6ca9-49da-b2c6-8703c87a1286" providerId="ADAL" clId="{ED1C5575-7C64-4049-95DF-C3C02B1B3D23}" dt="2023-03-20T11:58:28.010" v="619" actId="20577"/>
          <ac:spMkLst>
            <pc:docMk/>
            <pc:sldMk cId="860583892" sldId="264"/>
            <ac:spMk id="2" creationId="{5B8DC3EC-964E-430F-AD0D-DD053660A222}"/>
          </ac:spMkLst>
        </pc:spChg>
        <pc:spChg chg="mod">
          <ac:chgData name="Reet Taimsoo" userId="c6bd9191-6ca9-49da-b2c6-8703c87a1286" providerId="ADAL" clId="{ED1C5575-7C64-4049-95DF-C3C02B1B3D23}" dt="2023-03-20T11:59:23.708" v="627" actId="27636"/>
          <ac:spMkLst>
            <pc:docMk/>
            <pc:sldMk cId="860583892" sldId="264"/>
            <ac:spMk id="6" creationId="{BF7C6C91-62D2-F823-A233-2BC064FE8ABB}"/>
          </ac:spMkLst>
        </pc:spChg>
      </pc:sldChg>
      <pc:sldChg chg="modSp add del mod">
        <pc:chgData name="Reet Taimsoo" userId="c6bd9191-6ca9-49da-b2c6-8703c87a1286" providerId="ADAL" clId="{ED1C5575-7C64-4049-95DF-C3C02B1B3D23}" dt="2023-03-20T11:54:43.235" v="600" actId="2696"/>
        <pc:sldMkLst>
          <pc:docMk/>
          <pc:sldMk cId="3536944973" sldId="265"/>
        </pc:sldMkLst>
        <pc:spChg chg="mod">
          <ac:chgData name="Reet Taimsoo" userId="c6bd9191-6ca9-49da-b2c6-8703c87a1286" providerId="ADAL" clId="{ED1C5575-7C64-4049-95DF-C3C02B1B3D23}" dt="2023-03-20T11:41:06.083" v="337" actId="20577"/>
          <ac:spMkLst>
            <pc:docMk/>
            <pc:sldMk cId="3536944973" sldId="265"/>
            <ac:spMk id="2" creationId="{5B8DC3EC-964E-430F-AD0D-DD053660A222}"/>
          </ac:spMkLst>
        </pc:spChg>
        <pc:spChg chg="mod">
          <ac:chgData name="Reet Taimsoo" userId="c6bd9191-6ca9-49da-b2c6-8703c87a1286" providerId="ADAL" clId="{ED1C5575-7C64-4049-95DF-C3C02B1B3D23}" dt="2023-03-20T11:45:50.915" v="343" actId="20577"/>
          <ac:spMkLst>
            <pc:docMk/>
            <pc:sldMk cId="3536944973" sldId="265"/>
            <ac:spMk id="6" creationId="{BF7C6C91-62D2-F823-A233-2BC064FE8ABB}"/>
          </ac:spMkLst>
        </pc:spChg>
      </pc:sldChg>
      <pc:sldChg chg="add">
        <pc:chgData name="Reet Taimsoo" userId="c6bd9191-6ca9-49da-b2c6-8703c87a1286" providerId="ADAL" clId="{ED1C5575-7C64-4049-95DF-C3C02B1B3D23}" dt="2023-03-20T11:34:27.058" v="181" actId="2890"/>
        <pc:sldMkLst>
          <pc:docMk/>
          <pc:sldMk cId="3371497562" sldId="266"/>
        </pc:sldMkLst>
      </pc:sldChg>
      <pc:sldChg chg="modSp new mod">
        <pc:chgData name="Reet Taimsoo" userId="c6bd9191-6ca9-49da-b2c6-8703c87a1286" providerId="ADAL" clId="{ED1C5575-7C64-4049-95DF-C3C02B1B3D23}" dt="2023-03-21T07:15:57.676" v="680" actId="20577"/>
        <pc:sldMkLst>
          <pc:docMk/>
          <pc:sldMk cId="85513017" sldId="267"/>
        </pc:sldMkLst>
        <pc:spChg chg="mod">
          <ac:chgData name="Reet Taimsoo" userId="c6bd9191-6ca9-49da-b2c6-8703c87a1286" providerId="ADAL" clId="{ED1C5575-7C64-4049-95DF-C3C02B1B3D23}" dt="2023-03-21T07:15:04.531" v="653" actId="20577"/>
          <ac:spMkLst>
            <pc:docMk/>
            <pc:sldMk cId="85513017" sldId="267"/>
            <ac:spMk id="2" creationId="{55A73F89-7D23-E64E-1F32-1D375BCAE821}"/>
          </ac:spMkLst>
        </pc:spChg>
        <pc:spChg chg="mod">
          <ac:chgData name="Reet Taimsoo" userId="c6bd9191-6ca9-49da-b2c6-8703c87a1286" providerId="ADAL" clId="{ED1C5575-7C64-4049-95DF-C3C02B1B3D23}" dt="2023-03-21T07:15:20.511" v="656" actId="27636"/>
          <ac:spMkLst>
            <pc:docMk/>
            <pc:sldMk cId="85513017" sldId="267"/>
            <ac:spMk id="3" creationId="{B5E71D01-6F9A-4EF6-B9C5-6128AA9FA472}"/>
          </ac:spMkLst>
        </pc:spChg>
        <pc:spChg chg="mod">
          <ac:chgData name="Reet Taimsoo" userId="c6bd9191-6ca9-49da-b2c6-8703c87a1286" providerId="ADAL" clId="{ED1C5575-7C64-4049-95DF-C3C02B1B3D23}" dt="2023-03-21T07:15:57.676" v="680" actId="20577"/>
          <ac:spMkLst>
            <pc:docMk/>
            <pc:sldMk cId="85513017" sldId="267"/>
            <ac:spMk id="4" creationId="{32683F23-16AC-6CD3-038E-CAE914D66856}"/>
          </ac:spMkLst>
        </pc:spChg>
      </pc:sldChg>
      <pc:sldChg chg="modSp mod">
        <pc:chgData name="Reet Taimsoo" userId="c6bd9191-6ca9-49da-b2c6-8703c87a1286" providerId="ADAL" clId="{ED1C5575-7C64-4049-95DF-C3C02B1B3D23}" dt="2023-03-21T07:23:20.690" v="688" actId="207"/>
        <pc:sldMkLst>
          <pc:docMk/>
          <pc:sldMk cId="2577231553" sldId="313"/>
        </pc:sldMkLst>
        <pc:spChg chg="mod">
          <ac:chgData name="Reet Taimsoo" userId="c6bd9191-6ca9-49da-b2c6-8703c87a1286" providerId="ADAL" clId="{ED1C5575-7C64-4049-95DF-C3C02B1B3D23}" dt="2023-03-21T07:20:44.736" v="682" actId="207"/>
          <ac:spMkLst>
            <pc:docMk/>
            <pc:sldMk cId="2577231553" sldId="313"/>
            <ac:spMk id="2" creationId="{00000000-0000-0000-0000-000000000000}"/>
          </ac:spMkLst>
        </pc:spChg>
        <pc:spChg chg="mod">
          <ac:chgData name="Reet Taimsoo" userId="c6bd9191-6ca9-49da-b2c6-8703c87a1286" providerId="ADAL" clId="{ED1C5575-7C64-4049-95DF-C3C02B1B3D23}" dt="2023-03-21T07:22:07.565" v="685" actId="207"/>
          <ac:spMkLst>
            <pc:docMk/>
            <pc:sldMk cId="2577231553" sldId="313"/>
            <ac:spMk id="3" creationId="{40284954-E316-4BF0-A9DC-43E7914CADBA}"/>
          </ac:spMkLst>
        </pc:spChg>
        <pc:graphicFrameChg chg="modGraphic">
          <ac:chgData name="Reet Taimsoo" userId="c6bd9191-6ca9-49da-b2c6-8703c87a1286" providerId="ADAL" clId="{ED1C5575-7C64-4049-95DF-C3C02B1B3D23}" dt="2023-03-21T07:23:20.690" v="688" actId="207"/>
          <ac:graphicFrameMkLst>
            <pc:docMk/>
            <pc:sldMk cId="2577231553" sldId="313"/>
            <ac:graphicFrameMk id="4" creationId="{00000000-0000-0000-0000-000000000000}"/>
          </ac:graphicFrameMkLst>
        </pc:graphicFrameChg>
      </pc:sldChg>
      <pc:sldChg chg="delSp add setBg delDesignElem">
        <pc:chgData name="Reet Taimsoo" userId="c6bd9191-6ca9-49da-b2c6-8703c87a1286" providerId="ADAL" clId="{ED1C5575-7C64-4049-95DF-C3C02B1B3D23}" dt="2023-03-20T12:00:02.905" v="629"/>
        <pc:sldMkLst>
          <pc:docMk/>
          <pc:sldMk cId="1313723691" sldId="328"/>
        </pc:sldMkLst>
        <pc:spChg chg="del">
          <ac:chgData name="Reet Taimsoo" userId="c6bd9191-6ca9-49da-b2c6-8703c87a1286" providerId="ADAL" clId="{ED1C5575-7C64-4049-95DF-C3C02B1B3D23}" dt="2023-03-20T12:00:02.905" v="629"/>
          <ac:spMkLst>
            <pc:docMk/>
            <pc:sldMk cId="1313723691" sldId="328"/>
            <ac:spMk id="62" creationId="{911BE883-46B4-412C-B6C3-88A2FF74BECF}"/>
          </ac:spMkLst>
        </pc:spChg>
        <pc:spChg chg="del">
          <ac:chgData name="Reet Taimsoo" userId="c6bd9191-6ca9-49da-b2c6-8703c87a1286" providerId="ADAL" clId="{ED1C5575-7C64-4049-95DF-C3C02B1B3D23}" dt="2023-03-20T12:00:02.905" v="629"/>
          <ac:spMkLst>
            <pc:docMk/>
            <pc:sldMk cId="1313723691" sldId="328"/>
            <ac:spMk id="63" creationId="{577D1452-F0B7-431E-9A24-D3F7103D8510}"/>
          </ac:spMkLst>
        </pc:spChg>
        <pc:spChg chg="del">
          <ac:chgData name="Reet Taimsoo" userId="c6bd9191-6ca9-49da-b2c6-8703c87a1286" providerId="ADAL" clId="{ED1C5575-7C64-4049-95DF-C3C02B1B3D23}" dt="2023-03-20T12:00:02.905" v="629"/>
          <ac:spMkLst>
            <pc:docMk/>
            <pc:sldMk cId="1313723691" sldId="328"/>
            <ac:spMk id="64" creationId="{A660F4F9-5DF5-4F15-BE6A-CD8648BB1148}"/>
          </ac:spMkLst>
        </pc:spChg>
      </pc:sldChg>
      <pc:sldChg chg="modSp add mod">
        <pc:chgData name="Reet Taimsoo" userId="c6bd9191-6ca9-49da-b2c6-8703c87a1286" providerId="ADAL" clId="{ED1C5575-7C64-4049-95DF-C3C02B1B3D23}" dt="2023-03-21T07:13:17.603" v="652"/>
        <pc:sldMkLst>
          <pc:docMk/>
          <pc:sldMk cId="532498797" sldId="329"/>
        </pc:sldMkLst>
        <pc:spChg chg="mod">
          <ac:chgData name="Reet Taimsoo" userId="c6bd9191-6ca9-49da-b2c6-8703c87a1286" providerId="ADAL" clId="{ED1C5575-7C64-4049-95DF-C3C02B1B3D23}" dt="2023-03-21T07:12:48.318" v="651" actId="27636"/>
          <ac:spMkLst>
            <pc:docMk/>
            <pc:sldMk cId="532498797" sldId="329"/>
            <ac:spMk id="2" creationId="{5B8DC3EC-964E-430F-AD0D-DD053660A222}"/>
          </ac:spMkLst>
        </pc:spChg>
        <pc:spChg chg="mod">
          <ac:chgData name="Reet Taimsoo" userId="c6bd9191-6ca9-49da-b2c6-8703c87a1286" providerId="ADAL" clId="{ED1C5575-7C64-4049-95DF-C3C02B1B3D23}" dt="2023-03-21T07:13:17.603" v="652"/>
          <ac:spMkLst>
            <pc:docMk/>
            <pc:sldMk cId="532498797" sldId="329"/>
            <ac:spMk id="6" creationId="{BF7C6C91-62D2-F823-A233-2BC064FE8ABB}"/>
          </ac:spMkLst>
        </pc:spChg>
      </pc:sldChg>
      <pc:sldChg chg="new del">
        <pc:chgData name="Reet Taimsoo" userId="c6bd9191-6ca9-49da-b2c6-8703c87a1286" providerId="ADAL" clId="{ED1C5575-7C64-4049-95DF-C3C02B1B3D23}" dt="2023-03-21T07:11:15.717" v="643" actId="680"/>
        <pc:sldMkLst>
          <pc:docMk/>
          <pc:sldMk cId="3807921922" sldId="329"/>
        </pc:sldMkLst>
      </pc:sldChg>
    </pc:docChg>
  </pc:docChgLst>
  <pc:docChgLst>
    <pc:chgData name="Marge Kroonmäe" userId="f43be003-8c65-4469-a6ce-86b1ab4db47f" providerId="ADAL" clId="{5F4E0006-9F0F-4B9E-A481-CB31114D3703}"/>
    <pc:docChg chg="modSld">
      <pc:chgData name="Marge Kroonmäe" userId="f43be003-8c65-4469-a6ce-86b1ab4db47f" providerId="ADAL" clId="{5F4E0006-9F0F-4B9E-A481-CB31114D3703}" dt="2023-03-29T18:11:08.160" v="1" actId="20577"/>
      <pc:docMkLst>
        <pc:docMk/>
      </pc:docMkLst>
      <pc:sldChg chg="modSp mod">
        <pc:chgData name="Marge Kroonmäe" userId="f43be003-8c65-4469-a6ce-86b1ab4db47f" providerId="ADAL" clId="{5F4E0006-9F0F-4B9E-A481-CB31114D3703}" dt="2023-03-29T18:11:08.160" v="1" actId="20577"/>
        <pc:sldMkLst>
          <pc:docMk/>
          <pc:sldMk cId="1520774100" sldId="256"/>
        </pc:sldMkLst>
        <pc:spChg chg="mod">
          <ac:chgData name="Marge Kroonmäe" userId="f43be003-8c65-4469-a6ce-86b1ab4db47f" providerId="ADAL" clId="{5F4E0006-9F0F-4B9E-A481-CB31114D3703}" dt="2023-03-29T18:11:08.160" v="1" actId="20577"/>
          <ac:spMkLst>
            <pc:docMk/>
            <pc:sldMk cId="1520774100" sldId="256"/>
            <ac:spMk id="3" creationId="{B31A73FB-5ED8-4B97-BB6B-93E89D0EB61A}"/>
          </ac:spMkLst>
        </pc:spChg>
      </pc:sldChg>
    </pc:docChg>
  </pc:docChgLst>
  <pc:docChgLst>
    <pc:chgData name="Kai Hermann" userId="8d7d2d5f-e1f2-4830-8f08-cbcac7782b52" providerId="ADAL" clId="{8F2735EC-251F-4B33-AB2C-0FFC18A69BD5}"/>
    <pc:docChg chg="custSel modSld">
      <pc:chgData name="Kai Hermann" userId="8d7d2d5f-e1f2-4830-8f08-cbcac7782b52" providerId="ADAL" clId="{8F2735EC-251F-4B33-AB2C-0FFC18A69BD5}" dt="2023-07-12T04:18:49.148" v="23" actId="20577"/>
      <pc:docMkLst>
        <pc:docMk/>
      </pc:docMkLst>
      <pc:sldChg chg="modSp mod">
        <pc:chgData name="Kai Hermann" userId="8d7d2d5f-e1f2-4830-8f08-cbcac7782b52" providerId="ADAL" clId="{8F2735EC-251F-4B33-AB2C-0FFC18A69BD5}" dt="2023-07-12T04:18:29.929" v="1" actId="27636"/>
        <pc:sldMkLst>
          <pc:docMk/>
          <pc:sldMk cId="534850061" sldId="262"/>
        </pc:sldMkLst>
        <pc:spChg chg="mod">
          <ac:chgData name="Kai Hermann" userId="8d7d2d5f-e1f2-4830-8f08-cbcac7782b52" providerId="ADAL" clId="{8F2735EC-251F-4B33-AB2C-0FFC18A69BD5}" dt="2023-07-12T04:18:29.929" v="1" actId="27636"/>
          <ac:spMkLst>
            <pc:docMk/>
            <pc:sldMk cId="534850061" sldId="262"/>
            <ac:spMk id="6" creationId="{BF7C6C91-62D2-F823-A233-2BC064FE8ABB}"/>
          </ac:spMkLst>
        </pc:spChg>
      </pc:sldChg>
      <pc:sldChg chg="modSp mod">
        <pc:chgData name="Kai Hermann" userId="8d7d2d5f-e1f2-4830-8f08-cbcac7782b52" providerId="ADAL" clId="{8F2735EC-251F-4B33-AB2C-0FFC18A69BD5}" dt="2023-07-12T04:18:49.148" v="23" actId="20577"/>
        <pc:sldMkLst>
          <pc:docMk/>
          <pc:sldMk cId="85513017" sldId="267"/>
        </pc:sldMkLst>
        <pc:spChg chg="mod">
          <ac:chgData name="Kai Hermann" userId="8d7d2d5f-e1f2-4830-8f08-cbcac7782b52" providerId="ADAL" clId="{8F2735EC-251F-4B33-AB2C-0FFC18A69BD5}" dt="2023-07-12T04:18:49.148" v="23" actId="20577"/>
          <ac:spMkLst>
            <pc:docMk/>
            <pc:sldMk cId="85513017" sldId="267"/>
            <ac:spMk id="4" creationId="{32683F23-16AC-6CD3-038E-CAE914D6685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F9222-C1AC-48ED-A8DE-6CDB7B6BB76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ACDD8A3E-DABD-4A40-B645-05DEDE51CBE8}">
      <dgm:prSet phldrT="[Text]" custT="1"/>
      <dgm:spPr/>
      <dgm:t>
        <a:bodyPr/>
        <a:lstStyle/>
        <a:p>
          <a:r>
            <a:rPr lang="en-US" sz="2400" b="1">
              <a:solidFill>
                <a:srgbClr val="F57E30"/>
              </a:solidFill>
            </a:rPr>
            <a:t>KOOL</a:t>
          </a:r>
        </a:p>
        <a:p>
          <a:r>
            <a:rPr lang="et-EE" sz="2000" b="1" noProof="0">
              <a:solidFill>
                <a:srgbClr val="112549"/>
              </a:solidFill>
            </a:rPr>
            <a:t>sisehindamine</a:t>
          </a:r>
        </a:p>
        <a:p>
          <a:r>
            <a:rPr lang="et-EE" sz="2000" b="1" noProof="0">
              <a:solidFill>
                <a:srgbClr val="112549"/>
              </a:solidFill>
            </a:rPr>
            <a:t>eneseanalüüsi aruanne</a:t>
          </a:r>
        </a:p>
      </dgm:t>
    </dgm:pt>
    <dgm:pt modelId="{E795A3A6-8505-4314-86B0-FFE8F6156FA3}" type="parTrans" cxnId="{C86346BE-0384-4C3D-8AB0-121487856010}">
      <dgm:prSet/>
      <dgm:spPr/>
      <dgm:t>
        <a:bodyPr/>
        <a:lstStyle/>
        <a:p>
          <a:endParaRPr lang="en-US"/>
        </a:p>
      </dgm:t>
    </dgm:pt>
    <dgm:pt modelId="{528DE155-CCF4-4CC7-98C2-8D4BBC9BFD95}" type="sibTrans" cxnId="{C86346BE-0384-4C3D-8AB0-121487856010}">
      <dgm:prSet/>
      <dgm:spPr/>
      <dgm:t>
        <a:bodyPr/>
        <a:lstStyle/>
        <a:p>
          <a:endParaRPr lang="en-US"/>
        </a:p>
      </dgm:t>
    </dgm:pt>
    <dgm:pt modelId="{D3B6E3CB-90ED-4F3B-A758-2CC177300BAC}">
      <dgm:prSet phldrT="[Text]" custT="1"/>
      <dgm:spPr/>
      <dgm:t>
        <a:bodyPr/>
        <a:lstStyle/>
        <a:p>
          <a:r>
            <a:rPr lang="en-US" sz="2000" b="1">
              <a:solidFill>
                <a:srgbClr val="F57E30"/>
              </a:solidFill>
            </a:rPr>
            <a:t>HINDAMISKOMISJON</a:t>
          </a:r>
        </a:p>
        <a:p>
          <a:r>
            <a:rPr lang="et-EE" sz="2000" b="1" noProof="0">
              <a:solidFill>
                <a:srgbClr val="112549"/>
              </a:solidFill>
            </a:rPr>
            <a:t>hindamiskülastus</a:t>
          </a:r>
        </a:p>
        <a:p>
          <a:r>
            <a:rPr lang="et-EE" sz="2000" b="1" noProof="0">
              <a:solidFill>
                <a:srgbClr val="112549"/>
              </a:solidFill>
            </a:rPr>
            <a:t>hindamisaruanne: </a:t>
          </a:r>
          <a:r>
            <a:rPr lang="et-EE" sz="1800" b="0" noProof="0">
              <a:solidFill>
                <a:srgbClr val="112549"/>
              </a:solidFill>
            </a:rPr>
            <a:t>tugevused, parendusvaldkonnad, </a:t>
          </a:r>
          <a:r>
            <a:rPr lang="en-US" sz="1800" b="0" noProof="0">
              <a:solidFill>
                <a:srgbClr val="112549"/>
              </a:solidFill>
            </a:rPr>
            <a:t>                   </a:t>
          </a:r>
          <a:r>
            <a:rPr lang="et-EE" sz="1800" b="0" noProof="0">
              <a:solidFill>
                <a:srgbClr val="112549"/>
              </a:solidFill>
            </a:rPr>
            <a:t>soovitused</a:t>
          </a:r>
        </a:p>
      </dgm:t>
    </dgm:pt>
    <dgm:pt modelId="{CCB6322C-F8A9-49C8-A3D3-CDEBDF96115D}" type="parTrans" cxnId="{BE9E0A24-16E2-41B4-9B89-49200045B4BF}">
      <dgm:prSet/>
      <dgm:spPr/>
      <dgm:t>
        <a:bodyPr/>
        <a:lstStyle/>
        <a:p>
          <a:endParaRPr lang="en-US"/>
        </a:p>
      </dgm:t>
    </dgm:pt>
    <dgm:pt modelId="{4F99C0D8-706D-448B-811C-AB793B8E584A}" type="sibTrans" cxnId="{BE9E0A24-16E2-41B4-9B89-49200045B4BF}">
      <dgm:prSet/>
      <dgm:spPr/>
      <dgm:t>
        <a:bodyPr/>
        <a:lstStyle/>
        <a:p>
          <a:endParaRPr lang="en-US"/>
        </a:p>
      </dgm:t>
    </dgm:pt>
    <dgm:pt modelId="{59AF4195-5273-4A52-BA2E-05120AD49DDC}">
      <dgm:prSet phldrT="[Text]" custT="1"/>
      <dgm:spPr/>
      <dgm:t>
        <a:bodyPr/>
        <a:lstStyle/>
        <a:p>
          <a:r>
            <a:rPr lang="en-US" sz="2000" b="1">
              <a:solidFill>
                <a:srgbClr val="F57E30"/>
              </a:solidFill>
            </a:rPr>
            <a:t>KUTSEHARIDUSE HINDAMISNÕUKOGU</a:t>
          </a:r>
        </a:p>
        <a:p>
          <a:r>
            <a:rPr lang="et-EE" sz="2000" b="1" noProof="0">
              <a:solidFill>
                <a:schemeClr val="tx1"/>
              </a:solidFill>
            </a:rPr>
            <a:t>hindamisotsus: </a:t>
          </a:r>
          <a:r>
            <a:rPr lang="en-US" sz="2000" b="1" noProof="0">
              <a:solidFill>
                <a:schemeClr val="tx1"/>
              </a:solidFill>
            </a:rPr>
            <a:t>                    </a:t>
          </a:r>
          <a:r>
            <a:rPr lang="et-EE" sz="1800" b="0" noProof="0">
              <a:solidFill>
                <a:schemeClr val="tx1"/>
              </a:solidFill>
            </a:rPr>
            <a:t>järgmise hindamise tähtaeg</a:t>
          </a:r>
        </a:p>
      </dgm:t>
    </dgm:pt>
    <dgm:pt modelId="{19353DAB-A61B-451B-9D7A-F7603F560C8E}" type="parTrans" cxnId="{09579814-B5B5-45A3-A4B9-422FE83DF22D}">
      <dgm:prSet/>
      <dgm:spPr/>
      <dgm:t>
        <a:bodyPr/>
        <a:lstStyle/>
        <a:p>
          <a:endParaRPr lang="en-US"/>
        </a:p>
      </dgm:t>
    </dgm:pt>
    <dgm:pt modelId="{4847CE28-DA03-4414-82F7-373996FFA91C}" type="sibTrans" cxnId="{09579814-B5B5-45A3-A4B9-422FE83DF22D}">
      <dgm:prSet/>
      <dgm:spPr/>
      <dgm:t>
        <a:bodyPr/>
        <a:lstStyle/>
        <a:p>
          <a:endParaRPr lang="en-US"/>
        </a:p>
      </dgm:t>
    </dgm:pt>
    <dgm:pt modelId="{39739072-7FCE-4889-8F0D-DFC08F9E1391}" type="pres">
      <dgm:prSet presAssocID="{8F6F9222-C1AC-48ED-A8DE-6CDB7B6BB769}" presName="rootnode" presStyleCnt="0">
        <dgm:presLayoutVars>
          <dgm:chMax/>
          <dgm:chPref/>
          <dgm:dir/>
          <dgm:animLvl val="lvl"/>
        </dgm:presLayoutVars>
      </dgm:prSet>
      <dgm:spPr/>
    </dgm:pt>
    <dgm:pt modelId="{36B87943-36AD-4837-BA1E-CFDA0300FF1C}" type="pres">
      <dgm:prSet presAssocID="{ACDD8A3E-DABD-4A40-B645-05DEDE51CBE8}" presName="composite" presStyleCnt="0"/>
      <dgm:spPr/>
    </dgm:pt>
    <dgm:pt modelId="{FF3D73EF-F983-4095-ACEC-5BB78345E525}" type="pres">
      <dgm:prSet presAssocID="{ACDD8A3E-DABD-4A40-B645-05DEDE51CBE8}" presName="LShape" presStyleLbl="alignNode1" presStyleIdx="0" presStyleCnt="5" custScaleX="84688" custScaleY="81010" custLinFactNeighborX="9786" custLinFactNeighborY="-1205"/>
      <dgm:spPr/>
    </dgm:pt>
    <dgm:pt modelId="{35C53A5C-9126-496A-8C7A-1029790FBC49}" type="pres">
      <dgm:prSet presAssocID="{ACDD8A3E-DABD-4A40-B645-05DEDE51CBE8}" presName="ParentText" presStyleLbl="revTx" presStyleIdx="0" presStyleCnt="3" custScaleX="77108" custScaleY="54862" custLinFactNeighborX="12898" custLinFactNeighborY="-14787">
        <dgm:presLayoutVars>
          <dgm:chMax val="0"/>
          <dgm:chPref val="0"/>
          <dgm:bulletEnabled val="1"/>
        </dgm:presLayoutVars>
      </dgm:prSet>
      <dgm:spPr/>
    </dgm:pt>
    <dgm:pt modelId="{B8814DD4-A3A2-4AF0-9676-2DA4A35905B8}" type="pres">
      <dgm:prSet presAssocID="{ACDD8A3E-DABD-4A40-B645-05DEDE51CBE8}" presName="Triangle" presStyleLbl="alignNode1" presStyleIdx="1" presStyleCnt="5" custLinFactNeighborX="9196" custLinFactNeighborY="72765"/>
      <dgm:spPr/>
    </dgm:pt>
    <dgm:pt modelId="{3669F7AC-C1A4-43AD-98F7-6F58CB97AB14}" type="pres">
      <dgm:prSet presAssocID="{528DE155-CCF4-4CC7-98C2-8D4BBC9BFD95}" presName="sibTrans" presStyleCnt="0"/>
      <dgm:spPr/>
    </dgm:pt>
    <dgm:pt modelId="{BB6F0FB0-3111-46F7-BA78-9657F527B63F}" type="pres">
      <dgm:prSet presAssocID="{528DE155-CCF4-4CC7-98C2-8D4BBC9BFD95}" presName="space" presStyleCnt="0"/>
      <dgm:spPr/>
    </dgm:pt>
    <dgm:pt modelId="{12F03BCD-4A58-4792-A4E5-9902A1D41DAB}" type="pres">
      <dgm:prSet presAssocID="{D3B6E3CB-90ED-4F3B-A758-2CC177300BAC}" presName="composite" presStyleCnt="0"/>
      <dgm:spPr/>
    </dgm:pt>
    <dgm:pt modelId="{47D66B08-2526-49CA-9BB4-B5416A9939E2}" type="pres">
      <dgm:prSet presAssocID="{D3B6E3CB-90ED-4F3B-A758-2CC177300BAC}" presName="LShape" presStyleLbl="alignNode1" presStyleIdx="2" presStyleCnt="5" custLinFactNeighborX="-6957" custLinFactNeighborY="3523"/>
      <dgm:spPr/>
    </dgm:pt>
    <dgm:pt modelId="{2FCB23D2-AFAC-4596-98BF-8CDBD68B7C47}" type="pres">
      <dgm:prSet presAssocID="{D3B6E3CB-90ED-4F3B-A758-2CC177300BAC}" presName="ParentText" presStyleLbl="revTx" presStyleIdx="1" presStyleCnt="3" custScaleX="108275" custScaleY="95618">
        <dgm:presLayoutVars>
          <dgm:chMax val="0"/>
          <dgm:chPref val="0"/>
          <dgm:bulletEnabled val="1"/>
        </dgm:presLayoutVars>
      </dgm:prSet>
      <dgm:spPr/>
    </dgm:pt>
    <dgm:pt modelId="{4A38CE50-55A5-46AB-BF18-F7516DED2D5B}" type="pres">
      <dgm:prSet presAssocID="{D3B6E3CB-90ED-4F3B-A758-2CC177300BAC}" presName="Triangle" presStyleLbl="alignNode1" presStyleIdx="3" presStyleCnt="5" custLinFactNeighborX="-42914" custLinFactNeighborY="64568"/>
      <dgm:spPr/>
    </dgm:pt>
    <dgm:pt modelId="{42EBCD4F-EC38-4018-A929-1FD044249583}" type="pres">
      <dgm:prSet presAssocID="{4F99C0D8-706D-448B-811C-AB793B8E584A}" presName="sibTrans" presStyleCnt="0"/>
      <dgm:spPr/>
    </dgm:pt>
    <dgm:pt modelId="{07EEFDE3-0E37-47A7-9937-97D24514A361}" type="pres">
      <dgm:prSet presAssocID="{4F99C0D8-706D-448B-811C-AB793B8E584A}" presName="space" presStyleCnt="0"/>
      <dgm:spPr/>
    </dgm:pt>
    <dgm:pt modelId="{46D3BFFE-E68C-4B69-BAD7-B5796486E74E}" type="pres">
      <dgm:prSet presAssocID="{59AF4195-5273-4A52-BA2E-05120AD49DDC}" presName="composite" presStyleCnt="0"/>
      <dgm:spPr/>
    </dgm:pt>
    <dgm:pt modelId="{746E0984-A533-4247-8D27-FB735351AE1C}" type="pres">
      <dgm:prSet presAssocID="{59AF4195-5273-4A52-BA2E-05120AD49DDC}" presName="LShape" presStyleLbl="alignNode1" presStyleIdx="4" presStyleCnt="5" custLinFactNeighborX="-8851" custLinFactNeighborY="8123"/>
      <dgm:spPr/>
    </dgm:pt>
    <dgm:pt modelId="{89249C73-EAFC-4EF3-979A-AEAC821130C6}" type="pres">
      <dgm:prSet presAssocID="{59AF4195-5273-4A52-BA2E-05120AD49DDC}" presName="ParentText" presStyleLbl="revTx" presStyleIdx="2" presStyleCnt="3" custScaleX="114582" custScaleY="80684">
        <dgm:presLayoutVars>
          <dgm:chMax val="0"/>
          <dgm:chPref val="0"/>
          <dgm:bulletEnabled val="1"/>
        </dgm:presLayoutVars>
      </dgm:prSet>
      <dgm:spPr/>
    </dgm:pt>
  </dgm:ptLst>
  <dgm:cxnLst>
    <dgm:cxn modelId="{09579814-B5B5-45A3-A4B9-422FE83DF22D}" srcId="{8F6F9222-C1AC-48ED-A8DE-6CDB7B6BB769}" destId="{59AF4195-5273-4A52-BA2E-05120AD49DDC}" srcOrd="2" destOrd="0" parTransId="{19353DAB-A61B-451B-9D7A-F7603F560C8E}" sibTransId="{4847CE28-DA03-4414-82F7-373996FFA91C}"/>
    <dgm:cxn modelId="{BEB4961F-B4BC-41CD-9D5A-3002BF0D9CC7}" type="presOf" srcId="{D3B6E3CB-90ED-4F3B-A758-2CC177300BAC}" destId="{2FCB23D2-AFAC-4596-98BF-8CDBD68B7C47}" srcOrd="0" destOrd="0" presId="urn:microsoft.com/office/officeart/2009/3/layout/StepUpProcess"/>
    <dgm:cxn modelId="{BE9E0A24-16E2-41B4-9B89-49200045B4BF}" srcId="{8F6F9222-C1AC-48ED-A8DE-6CDB7B6BB769}" destId="{D3B6E3CB-90ED-4F3B-A758-2CC177300BAC}" srcOrd="1" destOrd="0" parTransId="{CCB6322C-F8A9-49C8-A3D3-CDEBDF96115D}" sibTransId="{4F99C0D8-706D-448B-811C-AB793B8E584A}"/>
    <dgm:cxn modelId="{4B16C240-AF56-40DC-A340-CB9A9415A31B}" type="presOf" srcId="{59AF4195-5273-4A52-BA2E-05120AD49DDC}" destId="{89249C73-EAFC-4EF3-979A-AEAC821130C6}" srcOrd="0" destOrd="0" presId="urn:microsoft.com/office/officeart/2009/3/layout/StepUpProcess"/>
    <dgm:cxn modelId="{8C798D7D-0439-4F5C-9463-4E134EBC27E9}" type="presOf" srcId="{ACDD8A3E-DABD-4A40-B645-05DEDE51CBE8}" destId="{35C53A5C-9126-496A-8C7A-1029790FBC49}" srcOrd="0" destOrd="0" presId="urn:microsoft.com/office/officeart/2009/3/layout/StepUpProcess"/>
    <dgm:cxn modelId="{30D99CA6-3D8E-4D8B-985C-CE2A463CABD8}" type="presOf" srcId="{8F6F9222-C1AC-48ED-A8DE-6CDB7B6BB769}" destId="{39739072-7FCE-4889-8F0D-DFC08F9E1391}" srcOrd="0" destOrd="0" presId="urn:microsoft.com/office/officeart/2009/3/layout/StepUpProcess"/>
    <dgm:cxn modelId="{C86346BE-0384-4C3D-8AB0-121487856010}" srcId="{8F6F9222-C1AC-48ED-A8DE-6CDB7B6BB769}" destId="{ACDD8A3E-DABD-4A40-B645-05DEDE51CBE8}" srcOrd="0" destOrd="0" parTransId="{E795A3A6-8505-4314-86B0-FFE8F6156FA3}" sibTransId="{528DE155-CCF4-4CC7-98C2-8D4BBC9BFD95}"/>
    <dgm:cxn modelId="{2802BA1C-99D6-40F1-95EB-CD6997E8BC82}" type="presParOf" srcId="{39739072-7FCE-4889-8F0D-DFC08F9E1391}" destId="{36B87943-36AD-4837-BA1E-CFDA0300FF1C}" srcOrd="0" destOrd="0" presId="urn:microsoft.com/office/officeart/2009/3/layout/StepUpProcess"/>
    <dgm:cxn modelId="{375F8BDC-8095-44AC-9108-E44CD7ADDF5F}" type="presParOf" srcId="{36B87943-36AD-4837-BA1E-CFDA0300FF1C}" destId="{FF3D73EF-F983-4095-ACEC-5BB78345E525}" srcOrd="0" destOrd="0" presId="urn:microsoft.com/office/officeart/2009/3/layout/StepUpProcess"/>
    <dgm:cxn modelId="{900CA2B4-9641-44EB-BF6F-F8FB193DADD6}" type="presParOf" srcId="{36B87943-36AD-4837-BA1E-CFDA0300FF1C}" destId="{35C53A5C-9126-496A-8C7A-1029790FBC49}" srcOrd="1" destOrd="0" presId="urn:microsoft.com/office/officeart/2009/3/layout/StepUpProcess"/>
    <dgm:cxn modelId="{9C4E6BC1-8429-4D52-8E55-2E35A4988C47}" type="presParOf" srcId="{36B87943-36AD-4837-BA1E-CFDA0300FF1C}" destId="{B8814DD4-A3A2-4AF0-9676-2DA4A35905B8}" srcOrd="2" destOrd="0" presId="urn:microsoft.com/office/officeart/2009/3/layout/StepUpProcess"/>
    <dgm:cxn modelId="{2D81AB12-885B-4FD6-AF39-8A4E2E998921}" type="presParOf" srcId="{39739072-7FCE-4889-8F0D-DFC08F9E1391}" destId="{3669F7AC-C1A4-43AD-98F7-6F58CB97AB14}" srcOrd="1" destOrd="0" presId="urn:microsoft.com/office/officeart/2009/3/layout/StepUpProcess"/>
    <dgm:cxn modelId="{34554DA8-FFC4-4914-9F54-226880C601A3}" type="presParOf" srcId="{3669F7AC-C1A4-43AD-98F7-6F58CB97AB14}" destId="{BB6F0FB0-3111-46F7-BA78-9657F527B63F}" srcOrd="0" destOrd="0" presId="urn:microsoft.com/office/officeart/2009/3/layout/StepUpProcess"/>
    <dgm:cxn modelId="{CCBD53E7-E977-48A3-890E-FC98383AB7F2}" type="presParOf" srcId="{39739072-7FCE-4889-8F0D-DFC08F9E1391}" destId="{12F03BCD-4A58-4792-A4E5-9902A1D41DAB}" srcOrd="2" destOrd="0" presId="urn:microsoft.com/office/officeart/2009/3/layout/StepUpProcess"/>
    <dgm:cxn modelId="{2E3A0F2D-EEBB-43C0-9166-11898EDEC3CE}" type="presParOf" srcId="{12F03BCD-4A58-4792-A4E5-9902A1D41DAB}" destId="{47D66B08-2526-49CA-9BB4-B5416A9939E2}" srcOrd="0" destOrd="0" presId="urn:microsoft.com/office/officeart/2009/3/layout/StepUpProcess"/>
    <dgm:cxn modelId="{DD4CEB3E-8FC3-4097-9E47-BD5E794F2D08}" type="presParOf" srcId="{12F03BCD-4A58-4792-A4E5-9902A1D41DAB}" destId="{2FCB23D2-AFAC-4596-98BF-8CDBD68B7C47}" srcOrd="1" destOrd="0" presId="urn:microsoft.com/office/officeart/2009/3/layout/StepUpProcess"/>
    <dgm:cxn modelId="{35EDA540-5176-4CB2-ABE3-81CBE1B79AF9}" type="presParOf" srcId="{12F03BCD-4A58-4792-A4E5-9902A1D41DAB}" destId="{4A38CE50-55A5-46AB-BF18-F7516DED2D5B}" srcOrd="2" destOrd="0" presId="urn:microsoft.com/office/officeart/2009/3/layout/StepUpProcess"/>
    <dgm:cxn modelId="{1E09A222-E8B3-4416-88EB-415D02103077}" type="presParOf" srcId="{39739072-7FCE-4889-8F0D-DFC08F9E1391}" destId="{42EBCD4F-EC38-4018-A929-1FD044249583}" srcOrd="3" destOrd="0" presId="urn:microsoft.com/office/officeart/2009/3/layout/StepUpProcess"/>
    <dgm:cxn modelId="{F96FC6B7-34BE-46A6-B7BE-F7650A1B3CB8}" type="presParOf" srcId="{42EBCD4F-EC38-4018-A929-1FD044249583}" destId="{07EEFDE3-0E37-47A7-9937-97D24514A361}" srcOrd="0" destOrd="0" presId="urn:microsoft.com/office/officeart/2009/3/layout/StepUpProcess"/>
    <dgm:cxn modelId="{A3FB5CC8-260B-4701-8B0F-EE2CCA6E8F1F}" type="presParOf" srcId="{39739072-7FCE-4889-8F0D-DFC08F9E1391}" destId="{46D3BFFE-E68C-4B69-BAD7-B5796486E74E}" srcOrd="4" destOrd="0" presId="urn:microsoft.com/office/officeart/2009/3/layout/StepUpProcess"/>
    <dgm:cxn modelId="{31A16E4A-8574-4F93-A5D2-12F861A81579}" type="presParOf" srcId="{46D3BFFE-E68C-4B69-BAD7-B5796486E74E}" destId="{746E0984-A533-4247-8D27-FB735351AE1C}" srcOrd="0" destOrd="0" presId="urn:microsoft.com/office/officeart/2009/3/layout/StepUpProcess"/>
    <dgm:cxn modelId="{36E39D8A-6104-4568-BA36-5748990F0C14}" type="presParOf" srcId="{46D3BFFE-E68C-4B69-BAD7-B5796486E74E}" destId="{89249C73-EAFC-4EF3-979A-AEAC821130C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D73EF-F983-4095-ACEC-5BB78345E525}">
      <dsp:nvSpPr>
        <dsp:cNvPr id="0" name=""/>
        <dsp:cNvSpPr/>
      </dsp:nvSpPr>
      <dsp:spPr>
        <a:xfrm rot="5400000">
          <a:off x="1035693" y="1426998"/>
          <a:ext cx="1740708" cy="30280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53A5C-9126-496A-8C7A-1029790FBC49}">
      <dsp:nvSpPr>
        <dsp:cNvPr id="0" name=""/>
        <dsp:cNvSpPr/>
      </dsp:nvSpPr>
      <dsp:spPr>
        <a:xfrm>
          <a:off x="908907" y="2467642"/>
          <a:ext cx="2489020" cy="1552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57E30"/>
              </a:solidFill>
            </a:rPr>
            <a:t>KOOL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b="1" kern="1200" noProof="0">
              <a:solidFill>
                <a:srgbClr val="112549"/>
              </a:solidFill>
            </a:rPr>
            <a:t>sisehindamine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b="1" kern="1200" noProof="0">
              <a:solidFill>
                <a:srgbClr val="112549"/>
              </a:solidFill>
            </a:rPr>
            <a:t>eneseanalüüsi aruanne</a:t>
          </a:r>
        </a:p>
      </dsp:txBody>
      <dsp:txXfrm>
        <a:off x="908907" y="2467642"/>
        <a:ext cx="2489020" cy="1552321"/>
      </dsp:txXfrm>
    </dsp:sp>
    <dsp:sp modelId="{B8814DD4-A3A2-4AF0-9676-2DA4A35905B8}">
      <dsp:nvSpPr>
        <dsp:cNvPr id="0" name=""/>
        <dsp:cNvSpPr/>
      </dsp:nvSpPr>
      <dsp:spPr>
        <a:xfrm>
          <a:off x="2798016" y="1359095"/>
          <a:ext cx="609050" cy="609050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66B08-2526-49CA-9BB4-B5416A9939E2}">
      <dsp:nvSpPr>
        <dsp:cNvPr id="0" name=""/>
        <dsp:cNvSpPr/>
      </dsp:nvSpPr>
      <dsp:spPr>
        <a:xfrm rot="5400000">
          <a:off x="4184688" y="339003"/>
          <a:ext cx="2148757" cy="357548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B23D2-AFAC-4596-98BF-8CDBD68B7C47}">
      <dsp:nvSpPr>
        <dsp:cNvPr id="0" name=""/>
        <dsp:cNvSpPr/>
      </dsp:nvSpPr>
      <dsp:spPr>
        <a:xfrm>
          <a:off x="3941196" y="1393597"/>
          <a:ext cx="3495081" cy="2705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solidFill>
                <a:srgbClr val="F57E30"/>
              </a:solidFill>
            </a:rPr>
            <a:t>HINDAMISKOMISJON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b="1" kern="1200" noProof="0">
              <a:solidFill>
                <a:srgbClr val="112549"/>
              </a:solidFill>
            </a:rPr>
            <a:t>hindamiskülastus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b="1" kern="1200" noProof="0">
              <a:solidFill>
                <a:srgbClr val="112549"/>
              </a:solidFill>
            </a:rPr>
            <a:t>hindamisaruanne: </a:t>
          </a:r>
          <a:r>
            <a:rPr lang="et-EE" sz="1800" b="0" kern="1200" noProof="0">
              <a:solidFill>
                <a:srgbClr val="112549"/>
              </a:solidFill>
            </a:rPr>
            <a:t>tugevused, parendusvaldkonnad, </a:t>
          </a:r>
          <a:r>
            <a:rPr lang="en-US" sz="1800" b="0" kern="1200" noProof="0">
              <a:solidFill>
                <a:srgbClr val="112549"/>
              </a:solidFill>
            </a:rPr>
            <a:t>                   </a:t>
          </a:r>
          <a:r>
            <a:rPr lang="et-EE" sz="1800" b="0" kern="1200" noProof="0">
              <a:solidFill>
                <a:srgbClr val="112549"/>
              </a:solidFill>
            </a:rPr>
            <a:t>soovitused</a:t>
          </a:r>
        </a:p>
      </dsp:txBody>
      <dsp:txXfrm>
        <a:off x="3941196" y="1393597"/>
        <a:ext cx="3495081" cy="2705513"/>
      </dsp:txXfrm>
    </dsp:sp>
    <dsp:sp modelId="{4A38CE50-55A5-46AB-BF18-F7516DED2D5B}">
      <dsp:nvSpPr>
        <dsp:cNvPr id="0" name=""/>
        <dsp:cNvSpPr/>
      </dsp:nvSpPr>
      <dsp:spPr>
        <a:xfrm>
          <a:off x="6432302" y="393323"/>
          <a:ext cx="609050" cy="609050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E0984-A533-4247-8D27-FB735351AE1C}">
      <dsp:nvSpPr>
        <dsp:cNvPr id="0" name=""/>
        <dsp:cNvSpPr/>
      </dsp:nvSpPr>
      <dsp:spPr>
        <a:xfrm rot="5400000">
          <a:off x="7794891" y="-266722"/>
          <a:ext cx="2148757" cy="357548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49C73-EAFC-4EF3-979A-AEAC821130C6}">
      <dsp:nvSpPr>
        <dsp:cNvPr id="0" name=""/>
        <dsp:cNvSpPr/>
      </dsp:nvSpPr>
      <dsp:spPr>
        <a:xfrm>
          <a:off x="7517325" y="900306"/>
          <a:ext cx="3698669" cy="228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solidFill>
                <a:srgbClr val="F57E30"/>
              </a:solidFill>
            </a:rPr>
            <a:t>KUTSEHARIDUSE HINDAMISNÕUKOGU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b="1" kern="1200" noProof="0">
              <a:solidFill>
                <a:schemeClr val="tx1"/>
              </a:solidFill>
            </a:rPr>
            <a:t>hindamisotsus: </a:t>
          </a:r>
          <a:r>
            <a:rPr lang="en-US" sz="2000" b="1" kern="1200" noProof="0">
              <a:solidFill>
                <a:schemeClr val="tx1"/>
              </a:solidFill>
            </a:rPr>
            <a:t>                    </a:t>
          </a:r>
          <a:r>
            <a:rPr lang="et-EE" sz="1800" b="0" kern="1200" noProof="0">
              <a:solidFill>
                <a:schemeClr val="tx1"/>
              </a:solidFill>
            </a:rPr>
            <a:t>järgmise hindamise tähtaeg</a:t>
          </a:r>
        </a:p>
      </dsp:txBody>
      <dsp:txXfrm>
        <a:off x="7517325" y="900306"/>
        <a:ext cx="3698669" cy="2282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CBB82-0474-4993-83C3-6B2C0FEF778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9BD64-0AC7-4570-8EDA-2595AA47DCB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166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9BD64-0AC7-4570-8EDA-2595AA47DCBF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3830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SLAID 9: </a:t>
            </a:r>
            <a:r>
              <a:rPr lang="et-EE" sz="1200" b="1"/>
              <a:t>Vastutus hindamisaruandes välja toodud probleemide lahendamise ning pideva parendustegevuse eest lasub koolil</a:t>
            </a:r>
            <a:r>
              <a:rPr lang="en-US" sz="1200"/>
              <a:t>. </a:t>
            </a:r>
            <a:r>
              <a:rPr lang="et-EE" sz="1200"/>
              <a:t>Aasta pärast hindamist annab kool ülevaate ettepanekute alusel õppekavarühmas kavandatud ja </a:t>
            </a:r>
            <a:r>
              <a:rPr lang="et-EE" sz="1200" err="1"/>
              <a:t>elluviidud</a:t>
            </a:r>
            <a:r>
              <a:rPr lang="et-EE" sz="1200"/>
              <a:t> tegevuste ning nende tulemuste kohta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/>
          </a:p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D796E-FDD9-45B2-B257-7FFA41AE01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78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Mis juhtub, kui jätta üks etapp vahele/võtta vahelt välja?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D796E-FDD9-45B2-B257-7FFA41AE01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041BB-23E1-4984-9FAE-1198CEBED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71F91-603E-4098-BA44-55C9F5BAE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00DE2-5884-480B-985C-504AA0F2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5DE75-2540-4341-AD42-42A4AFEC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72845-526D-4BCD-8CD5-7173B185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184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62F8-41D2-40FA-B7D3-51A5C4DA6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B2947-F69E-40C7-9FCF-B57F6E80E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20B65-F0B9-4FAC-BF1E-054D5C13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A80E7-CE22-48E3-84F1-F014FBF4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78BDE-BC98-4607-ACB6-ABABF288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495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2C7AFE-2D82-4BE3-94F3-A398B157A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D0C97D-ADFD-46CC-A22C-528048B3B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7854B-212C-4FEC-9AE0-442F328F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42AB9-1480-41B8-B554-1D47D670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C2DB7-EB41-4264-BED1-A60ACFA7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1533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59D9C-F6A7-44B0-93D2-6F5F3BB9F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45EEB-2F6A-41E1-93A2-004A218C1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BEA49-907D-41B1-A313-D6BAEFEA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4701E-B905-4FAE-839B-02964498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64453-C280-43B2-B154-4577BD0F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98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C265-CD47-4345-B242-02B6B9E7E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9005C-3C89-4197-AEB8-27DE5FE46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9A4DF-ED67-41F9-B7EB-0C7478765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81502-3C00-4890-874B-C01EE28C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DD0D7-3FA2-49BB-BBB6-011C84F4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780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D1E8-98AC-4679-843E-6727ECA2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F00DD-B963-451A-934D-FB548911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E7561-B5EB-4581-884B-51226D2B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31679-A4D7-4637-9B29-5AFC1F5B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6F34E-0CA3-4F4C-A772-165AB7B8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407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B759-8295-4674-8F98-E8D12EBF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59325-95F7-458D-9295-2FA702902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BE65-5E54-46CA-8374-CBE66D70E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F465E-8BAA-4396-8309-9A5AA57C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9782E-58C0-45F6-AB54-61E436DC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0847F-3233-4ADC-9E05-4FF342FC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61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B039-38E7-480E-9CFA-DEE1BE66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96498-C28C-43E8-B68D-91141FC30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2AEE0-01F8-4D4A-A8F1-6220131D4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7FC8E-E6F9-4505-805F-E3B437EFD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6216B-4AC9-495A-B4CE-3042EAA7B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87AD6A-8910-43C1-BED1-71EC60AC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23B78-759B-41EF-89DC-6D4EA4CF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35607-C9C5-4DA5-A514-A63F3E85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91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18F0-544F-4F36-B0FE-2D3DF541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B6D0B-232F-4154-9B48-38BEFF34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8862C-B141-49FC-B6BF-DE964E75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03BF8-FAFD-4204-8135-1D2BC846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08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3A3FED-109E-4568-8E4B-F28D83045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C6BEA-0509-4CE3-B907-0E7FE8E2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A1DDC-A0DB-4979-AB93-2245A692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18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F5EFA-34F1-466E-A4C5-B9A7ADA19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90F18-CA91-4989-93DE-FF27B61EC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386EE-5063-4903-96D4-E5F386B41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A9925-115E-492F-B5E4-D0AC86EE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4A0D2-FD09-42AF-A0D0-E9FF18E04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5A1B6-7709-4D83-8812-2F2DAD61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0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CEA9-514F-4D60-AE04-51D0A4F3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E2849-8EB7-4EBB-A9BD-40F32C45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15E90-74F6-4F9D-BBBB-E87E0D33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23C0E-E7CB-4070-80A0-5762E9A6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A3A59-B05F-487F-8AED-49465CF4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8068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10D7-9828-44FF-89E3-35248EAC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8E171-DC3A-490B-BD1D-FF55BE444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69511-AFED-46FD-9632-3485680E4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22091-9D5E-47D0-9F51-634DFD1A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F33CF-9FA9-460B-B53B-63354E86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8C4C6-E1F2-4E44-96BA-6D0931AF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30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4F2E-87AE-43A3-94DA-D9C8009B1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E161F-8223-4C0F-9B6C-D5B720398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22DDB-04ED-479A-BBDA-DE5B69A9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D30A-2D50-4933-9172-5B1B84DC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43EAC-1182-41BB-8320-07746C06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86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B8C1F-3B1B-430B-8AF2-822F56B51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BEC0A-D780-4EB8-BC9B-EC4BAA1E2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D5188-0AE8-4184-92C1-138B0172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13197-7BDC-4DD6-912F-88E8305A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1348-2743-44BA-9FAE-F699D6C8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56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05AA-7D74-4FCA-B524-EC72891D2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8BD0F-2E4B-4DD6-B9F7-822F412C1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83016-AFF2-4C5C-ACFE-643A31FC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C3FD2-4B79-40AF-A73A-32ED9624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09F26-AE00-4CFF-BBD7-53B3548E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7201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5342-4FEB-481F-B943-FDD038EB7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DCD80-D27C-407A-B275-DF1842198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70F32-005D-43AF-B2E7-EC347B5E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A7DD1-C2C4-4783-94A8-B7C3227E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6559C-A5E7-41A6-A4C7-218CB980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3995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38DA3-633B-42CA-B2B5-FB6A457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6022E-D9F6-4737-8582-9D8BB92FC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9E452-7C01-41ED-8A0C-2398998B6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7A06A-FE57-4362-ABBF-14CF1DC8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3F036-89F3-454C-8469-AC2EAF80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76136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2B14-AA7C-4832-9AD0-BFC76214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07619-0EBD-491D-8623-29240E79F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3883A-4D13-4E88-BABB-3B39F64FF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D2A53-2358-4E81-94B9-18225F8B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6BD0F-4E3E-49A3-A6D7-EF40BC75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05FC4-BB58-4EA5-8FFE-1C650DC5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1626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45B3-ABF7-4C34-BEC8-8D3E7E2A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75BE1-EE62-41F1-B0EF-D4064E2AA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DEEB1-B1D6-429B-B234-2AC0B7D1D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CFFCA-C6E0-426F-944A-CE9C23BC3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BCBE42-515C-4D31-829A-3C4A9A344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2BF0B2-A284-478D-9CD9-5833F140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2D773-CF20-4D70-B1B5-C7C5A67D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2566B-3976-4946-8880-14368E69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2436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339B-1B45-403D-B68E-F1762C9E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B337C-8C01-4A8B-9FF2-5EEB2229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AE51E-BCC4-4F7C-8C24-788164B3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8008E-296C-4526-A30E-6BEA2B52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75391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F59AD5-FEFE-48FD-BF95-4857622B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E7D9A-24DB-4E38-A542-AC7DED8C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12B62-2C10-43F4-ABA9-61947BE2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227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2F3BE-963F-4E90-AD60-94B9BEFE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E5E9F-6631-46DD-9175-DF26FF0C9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2D5A-E3C6-4713-A053-4244AB74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EEC16-77DE-4E57-BD3A-337ABBB7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38757-7292-466C-975E-7DF15035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43261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056B4-4CD7-4BB0-9AE4-B393B942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92347-D5BC-448A-9C2D-E3AD542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C13DE-5DBE-4854-9DC0-4886EB7A3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D29ED-9C4E-4693-BE4E-F9A51C6F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788AA-2D7A-4BED-9119-D78CA51BA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B4F5B-912B-4C9B-8A5D-DE4B9761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34972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F9E7-3E73-4F3F-8681-B5C2F9E57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218D7D-4240-4550-8CD7-8129A9A24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43FB1-C34A-4EDE-9198-B786CB898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4D851-A001-4D3F-BA74-82C22CA7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AC959-A402-42C0-BFD2-DDF0D891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8F173-02BA-4BF1-B289-77D56F3B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1744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F0F97-1826-44F6-854D-04BDB31F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D8B0E-5D74-4A2F-A208-C4D6268C2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DABE-8121-44DA-87E3-13FF7965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FCD8-5638-4B69-864B-5ECD6F38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7CDE1-0BD9-4B28-B71F-6E3B1DA0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52299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D36E7E-06E2-4263-A039-C5659B59D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C5293-E4D9-42C9-9A35-993245CF0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DE6D0-51C5-4239-8F6B-D199C7CBF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849D9-F026-423A-84A6-D64A5096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343B4-1D23-4635-BAFA-9ED9B94F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5246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1419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124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4121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1619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64791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411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1B8D-615D-468F-A9D3-D9EA52DC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4A32-D03D-443B-A338-673C72C4E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E17B4-70DF-489C-ABC3-4630CFFE7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A690A-E834-4C63-8441-61F99179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4CBC6-F053-4C5B-AC1F-E61D6608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456CC-E418-4105-B087-07B88B1B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8076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93906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19380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01202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15186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0299-FCF3-4749-901D-4746B97AD478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9F1E-A26B-42D5-8C39-D9BDA8A756C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695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0BB2-FC79-4BAF-9836-29615255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BB736-5BA4-46D7-BF69-710DB575F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949B4-6452-476E-8B07-F9F849D43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3C6D1-0E3F-45A1-B9E7-8DB7F8D13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17AD77-7FC6-40FC-BDAC-62B81E146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91259-7583-4881-B8E7-53DC8A92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C76E5-F784-4280-A5B1-7760EAF0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0B9E34-0E30-4167-AA03-B192B16CB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4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28221-58F9-4302-A4AA-72D90C14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DE819-C76E-43BE-AACB-5F460767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9476D-B25B-415A-8768-747380F8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D22DF-16DF-42C6-8375-3B819673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53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5D23C-3574-467F-BEAE-EBB31A4D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F5D5D-0BBC-4184-8E04-18F64935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771AE-9EC9-4396-892D-35AD6E63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868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265E7-DDBA-4C7F-9C19-03B0462DF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EE29-75CE-4EA1-9E9F-17F48ED00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3CA6B-BC3F-4259-A085-FBCCB2784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B83E4-519B-4584-BADF-0EA968F0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70376-A93D-4B37-84F7-808702F9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87758-23B3-4773-BAC0-58B84918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207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07FE-0B77-484F-8683-C5E9BDCD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7AF076-D38E-4B70-A1AC-68D1CE8EF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6B80E-8F83-4DD3-BA8E-E4BF3DE1B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AA91D-7430-4AC0-B15C-04ED129A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3147-10DD-43D8-A777-94F590629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443B3-34F3-4589-AB89-35C4B713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546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E4FD08-164B-463E-9196-9C6F0DB9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BFF7A-00D5-476C-A8CD-17050814E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63B52-F725-4BE5-B37F-8D795255F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3D15C-9FAD-4D94-9A8D-7F51E96F4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AFBC9-5066-4422-8B74-9959164C0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878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99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8996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AB34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E700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25C6F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D2F91-A858-41FB-80AF-75335A59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A1BB1-159A-4A27-9C41-A2E47A77C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13DCA-7C95-4F5F-B714-F4CAE5851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10AD2-A9F4-4A9B-90B3-25848985A67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32C53-2A9C-4C89-A667-E53C40A27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C97A5-4CC3-40F6-8987-594DD7CA4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9DF8-8A75-40B9-A499-EBB3386D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7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99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8996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AB34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E700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25C6F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5F5F-7EEA-4639-B4CF-BEA1AB49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A315E-4C8B-4A33-9CC2-A5DB5B92D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A0496-478B-4799-AC1B-53197CA50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BC05-72E2-4AA7-9D04-7FAF2AFA5B40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0DA9A-6A98-4DC9-A9A7-2721E8356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2872-E7D2-4489-B570-465DF56F1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2DCE7-63E3-4054-8491-F2F27AC97B7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54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99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8996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AB34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E700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25C6F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8ABC-246D-45AD-980B-D73FEE442CDA}" type="datetimeFigureOut">
              <a:rPr lang="et-EE" smtClean="0"/>
              <a:t>12.07.2023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9D5EB-1AB2-48C3-BAA6-00B075AE7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979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F9CE6ED-CA66-21BC-21B9-20B930107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74512"/>
            <a:ext cx="12192000" cy="68545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6D2E2E-3A60-4781-A838-67AEBF8BE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5434"/>
            <a:ext cx="9144000" cy="1307336"/>
          </a:xfrm>
        </p:spPr>
        <p:txBody>
          <a:bodyPr>
            <a:normAutofit/>
          </a:bodyPr>
          <a:lstStyle/>
          <a:p>
            <a:r>
              <a:rPr lang="et-EE" sz="5400" b="1">
                <a:solidFill>
                  <a:srgbClr val="008996"/>
                </a:solidFill>
              </a:rPr>
              <a:t>Kutseõppe kvaliteedi hindamine</a:t>
            </a:r>
            <a:endParaRPr lang="et-EE" sz="5400">
              <a:solidFill>
                <a:srgbClr val="112549"/>
              </a:solidFill>
              <a:latin typeface="Mulish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A73FB-5ED8-4B97-BB6B-93E89D0EB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5782"/>
            <a:ext cx="9144000" cy="877598"/>
          </a:xfrm>
        </p:spPr>
        <p:txBody>
          <a:bodyPr>
            <a:normAutofit fontScale="92500" lnSpcReduction="10000"/>
          </a:bodyPr>
          <a:lstStyle/>
          <a:p>
            <a:r>
              <a:rPr lang="et-EE" sz="3600">
                <a:solidFill>
                  <a:srgbClr val="008996"/>
                </a:solidFill>
              </a:rPr>
              <a:t>Teabepäev 2023 II </a:t>
            </a:r>
            <a:r>
              <a:rPr lang="et-EE" sz="3600" dirty="0" err="1">
                <a:solidFill>
                  <a:srgbClr val="008996"/>
                </a:solidFill>
              </a:rPr>
              <a:t>pa</a:t>
            </a:r>
            <a:r>
              <a:rPr lang="et-EE" sz="3600" dirty="0">
                <a:solidFill>
                  <a:srgbClr val="008996"/>
                </a:solidFill>
              </a:rPr>
              <a:t> osalevatele koolidele</a:t>
            </a:r>
          </a:p>
          <a:p>
            <a:r>
              <a:rPr lang="et-EE" sz="2000" dirty="0">
                <a:solidFill>
                  <a:srgbClr val="F47E30"/>
                </a:solidFill>
              </a:rPr>
              <a:t>Marge Kroonmäe, Kai Hermann, Reet Taimsoo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3DA8FE1-7961-5E4B-1276-03FB9A9B43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06" y="1135556"/>
            <a:ext cx="1394987" cy="191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7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797BA67-C0F5-47CA-A33F-5F3FC946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52" y="629266"/>
            <a:ext cx="2901648" cy="378267"/>
          </a:xfrm>
        </p:spPr>
        <p:txBody>
          <a:bodyPr>
            <a:normAutofit fontScale="90000"/>
          </a:bodyPr>
          <a:lstStyle/>
          <a:p>
            <a:r>
              <a:rPr lang="et-EE" sz="2800" b="1"/>
              <a:t>Sisehindamise</a:t>
            </a:r>
            <a:r>
              <a:rPr lang="et-EE" sz="2800"/>
              <a:t> ja  </a:t>
            </a:r>
            <a:r>
              <a:rPr lang="et-EE" sz="2800" b="1"/>
              <a:t>eneseanalüüsi aruande loogika</a:t>
            </a:r>
          </a:p>
        </p:txBody>
      </p:sp>
      <p:pic>
        <p:nvPicPr>
          <p:cNvPr id="4" name="Sisu kohatäide 3" descr="123 Plan Do Check Act Model Photos - Free &amp; Royalty-Free Stock Photos from  Dreamstime">
            <a:extLst>
              <a:ext uri="{FF2B5EF4-FFF2-40B4-BE49-F238E27FC236}">
                <a16:creationId xmlns:a16="http://schemas.microsoft.com/office/drawing/2014/main" id="{E14CE547-C58C-4C4B-85C6-1FFD2F634929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87" b="1"/>
          <a:stretch/>
        </p:blipFill>
        <p:spPr bwMode="auto">
          <a:xfrm>
            <a:off x="644652" y="722376"/>
            <a:ext cx="6263640" cy="5413248"/>
          </a:xfrm>
          <a:prstGeom prst="rect">
            <a:avLst/>
          </a:prstGeom>
          <a:noFill/>
          <a:effectLst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BEB221-42E9-A50B-C35E-D76C01C4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753" y="1557867"/>
            <a:ext cx="3667036" cy="5156200"/>
          </a:xfrm>
        </p:spPr>
        <p:txBody>
          <a:bodyPr>
            <a:normAutofit lnSpcReduction="10000"/>
          </a:bodyPr>
          <a:lstStyle/>
          <a:p>
            <a:pPr>
              <a:buClr>
                <a:srgbClr val="BB9A4E"/>
              </a:buClr>
            </a:pPr>
            <a:r>
              <a:rPr lang="et-EE"/>
              <a:t>Analüüs hindab tegevuste tulemuslikkust ja tõhusust eesmärkide saavutamiseks.</a:t>
            </a:r>
          </a:p>
          <a:p>
            <a:pPr>
              <a:buClr>
                <a:srgbClr val="BB9A4E"/>
              </a:buClr>
            </a:pPr>
            <a:r>
              <a:rPr lang="et-EE" b="1"/>
              <a:t>Analüüs näitab arengut eesmärkide poole. </a:t>
            </a:r>
          </a:p>
          <a:p>
            <a:pPr marL="0" indent="0">
              <a:buClr>
                <a:srgbClr val="BB9A4E"/>
              </a:buClr>
              <a:buNone/>
            </a:pPr>
            <a:endParaRPr lang="et-EE" b="1"/>
          </a:p>
          <a:p>
            <a:pPr marL="0" indent="0">
              <a:buClr>
                <a:srgbClr val="BB9A4E"/>
              </a:buClr>
              <a:buNone/>
            </a:pPr>
            <a:r>
              <a:rPr lang="et-EE" sz="18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t-EE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renemine on „kindla seesmise tendentsiga liikumine, mille algus ja lõppolek on kvalitatiivselt erinevad“, areng</a:t>
            </a:r>
            <a:r>
              <a:rPr lang="et-EE" sz="1800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8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(Eesti keele seletav sõnaraamat 2009: 133).</a:t>
            </a:r>
            <a:r>
              <a:rPr lang="et-E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Clr>
                <a:srgbClr val="BB9A4E"/>
              </a:buClr>
              <a:buNone/>
            </a:pPr>
            <a:endParaRPr lang="en-US"/>
          </a:p>
        </p:txBody>
      </p:sp>
      <p:cxnSp>
        <p:nvCxnSpPr>
          <p:cNvPr id="5" name="Sirge noolkonnektor 4">
            <a:extLst>
              <a:ext uri="{FF2B5EF4-FFF2-40B4-BE49-F238E27FC236}">
                <a16:creationId xmlns:a16="http://schemas.microsoft.com/office/drawing/2014/main" id="{021F3297-ACD9-4C78-BCB3-33F4EEFCAFC7}"/>
              </a:ext>
            </a:extLst>
          </p:cNvPr>
          <p:cNvCxnSpPr/>
          <p:nvPr/>
        </p:nvCxnSpPr>
        <p:spPr>
          <a:xfrm flipV="1">
            <a:off x="2379133" y="1879600"/>
            <a:ext cx="5901267" cy="198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irge noolkonnektor 6">
            <a:extLst>
              <a:ext uri="{FF2B5EF4-FFF2-40B4-BE49-F238E27FC236}">
                <a16:creationId xmlns:a16="http://schemas.microsoft.com/office/drawing/2014/main" id="{05B963D1-7BA0-4A93-AB72-9915BC9C89AF}"/>
              </a:ext>
            </a:extLst>
          </p:cNvPr>
          <p:cNvCxnSpPr/>
          <p:nvPr/>
        </p:nvCxnSpPr>
        <p:spPr>
          <a:xfrm flipV="1">
            <a:off x="2379133" y="3674533"/>
            <a:ext cx="5901267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irge noolkonnektor 9">
            <a:extLst>
              <a:ext uri="{FF2B5EF4-FFF2-40B4-BE49-F238E27FC236}">
                <a16:creationId xmlns:a16="http://schemas.microsoft.com/office/drawing/2014/main" id="{0AA7A367-1CD2-4C1C-9E4C-B3F5AD016371}"/>
              </a:ext>
            </a:extLst>
          </p:cNvPr>
          <p:cNvCxnSpPr>
            <a:cxnSpLocks/>
          </p:cNvCxnSpPr>
          <p:nvPr/>
        </p:nvCxnSpPr>
        <p:spPr>
          <a:xfrm flipH="1" flipV="1">
            <a:off x="2937933" y="1879600"/>
            <a:ext cx="6680200" cy="19981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72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632374-BCDD-566A-4F6E-8303AB2FF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A1DD899-2784-4B7F-A5BE-38A05F899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8607"/>
            <a:ext cx="9144000" cy="1018309"/>
          </a:xfrm>
        </p:spPr>
        <p:txBody>
          <a:bodyPr/>
          <a:lstStyle/>
          <a:p>
            <a:r>
              <a:rPr lang="et-EE" b="1"/>
              <a:t>Täname kaasa mõtlemast!</a:t>
            </a:r>
          </a:p>
          <a:p>
            <a:r>
              <a:rPr lang="et-EE" b="1"/>
              <a:t>Head koostööd!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F2872F4-B198-70BF-CF17-4424B23E9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90" y="1732994"/>
            <a:ext cx="1824819" cy="25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E390B6-851D-B081-E501-CE892254D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713"/>
            <a:ext cx="12192000" cy="68545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098AD6-7578-4A60-A4D3-CD6280CB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05287"/>
            <a:ext cx="10515600" cy="2835562"/>
          </a:xfrm>
        </p:spPr>
        <p:txBody>
          <a:bodyPr>
            <a:normAutofit/>
          </a:bodyPr>
          <a:lstStyle/>
          <a:p>
            <a:r>
              <a:rPr lang="et-EE" sz="3600" b="1" i="1">
                <a:solidFill>
                  <a:schemeClr val="accent1"/>
                </a:solidFill>
              </a:rPr>
              <a:t>Kutseõppe kvaliteedi hindamise eesmärk on toetada õppimiskeskse koolikultuuri arengut ning suurendada kutsehariduse usaldusväärsust. </a:t>
            </a:r>
            <a:br>
              <a:rPr lang="et-EE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t-EE" sz="2800" i="1">
              <a:solidFill>
                <a:schemeClr val="accent1"/>
              </a:solidFill>
              <a:latin typeface="Mulish" pitchFamily="2" charset="0"/>
            </a:endParaRPr>
          </a:p>
        </p:txBody>
      </p:sp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9BCF0774-C529-72FF-5C6C-530F7D4B8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20" y="1107719"/>
            <a:ext cx="3311003" cy="56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C3EC-964E-430F-AD0D-DD05366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>
                <a:solidFill>
                  <a:srgbClr val="112549"/>
                </a:solidFill>
              </a:rPr>
              <a:t>Iseseisev töö: hindamiskriteeriumid</a:t>
            </a:r>
            <a:endParaRPr lang="et-EE">
              <a:solidFill>
                <a:srgbClr val="112549"/>
              </a:solidFill>
              <a:latin typeface="Mulish" pitchFamily="2" charset="0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A75C5B3-4089-6928-1337-444388C47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354" y="3966882"/>
            <a:ext cx="2671646" cy="2889555"/>
          </a:xfrm>
          <a:prstGeom prst="rect">
            <a:avLst/>
          </a:prstGeom>
        </p:spPr>
      </p:pic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F7C6C91-62D2-F823-A233-2BC064FE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t-EE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Kuidas kriteeriumi märksõnu mõista? Mis on kõige olulisemad aspektid? Mis võib olla keeruline analüüsida ja miks?</a:t>
            </a:r>
          </a:p>
        </p:txBody>
      </p:sp>
    </p:spTree>
    <p:extLst>
      <p:ext uri="{BB962C8B-B14F-4D97-AF65-F5344CB8AC3E}">
        <p14:creationId xmlns:p14="http://schemas.microsoft.com/office/powerpoint/2010/main" val="53485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C3EC-964E-430F-AD0D-DD05366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112549"/>
                </a:solidFill>
              </a:rPr>
              <a:t>1. Õ</a:t>
            </a:r>
            <a:r>
              <a:rPr lang="et-EE" sz="4400" b="1" err="1">
                <a:solidFill>
                  <a:srgbClr val="112549"/>
                </a:solidFill>
              </a:rPr>
              <a:t>ppekavad</a:t>
            </a:r>
            <a:r>
              <a:rPr lang="en-US" sz="4400" b="1">
                <a:solidFill>
                  <a:srgbClr val="112549"/>
                </a:solidFill>
              </a:rPr>
              <a:t>e</a:t>
            </a:r>
            <a:r>
              <a:rPr lang="et-EE" sz="4400" b="1">
                <a:solidFill>
                  <a:srgbClr val="112549"/>
                </a:solidFill>
              </a:rPr>
              <a:t> ja õppekavaarendus</a:t>
            </a:r>
            <a:r>
              <a:rPr lang="en-US" sz="4400" b="1">
                <a:solidFill>
                  <a:srgbClr val="112549"/>
                </a:solidFill>
              </a:rPr>
              <a:t>e</a:t>
            </a:r>
            <a:br>
              <a:rPr lang="en-US" sz="4400" b="1">
                <a:solidFill>
                  <a:srgbClr val="112549"/>
                </a:solidFill>
              </a:rPr>
            </a:br>
            <a:r>
              <a:rPr lang="et-EE" sz="4400" b="1">
                <a:solidFill>
                  <a:srgbClr val="112549"/>
                </a:solidFill>
              </a:rPr>
              <a:t>hindamiskriteeriumid </a:t>
            </a:r>
            <a:endParaRPr lang="et-EE">
              <a:solidFill>
                <a:srgbClr val="112549"/>
              </a:solidFill>
              <a:latin typeface="Mulish" pitchFamily="2" charset="0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A75C5B3-4089-6928-1337-444388C47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354" y="3966882"/>
            <a:ext cx="2671646" cy="2889555"/>
          </a:xfrm>
          <a:prstGeom prst="rect">
            <a:avLst/>
          </a:prstGeom>
        </p:spPr>
      </p:pic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F7C6C91-62D2-F823-A233-2BC064FE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/>
              <a:t>1.1 </a:t>
            </a:r>
            <a:r>
              <a:rPr lang="et-EE"/>
              <a:t>õppekavaarendus on eesmärgistatud, süsteemne ja juhitud; õppekavasid koostatakse ja arendatakse arvestades õppijate ja tööturu koolitusvajadust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/>
              <a:t>1.2 </a:t>
            </a:r>
            <a:r>
              <a:rPr lang="et" sz="2800">
                <a:ea typeface="+mn-lt"/>
                <a:cs typeface="+mn-lt"/>
              </a:rPr>
              <a:t>õppekavade moodulite rakenduskavades on õpe kavandatud</a:t>
            </a:r>
            <a:r>
              <a:rPr lang="et" sz="2800" b="1">
                <a:ea typeface="+mn-lt"/>
                <a:cs typeface="+mn-lt"/>
              </a:rPr>
              <a:t> </a:t>
            </a:r>
            <a:r>
              <a:rPr lang="et-EE" sz="2800"/>
              <a:t>arvestades õppijate eripäraga, õppesisu ja -meetodid ning hindamiskriteeriumid ja -meetodid toetavad õppijat õpiväljundite saavutamisel ja võtmepädevuste arendamisel</a:t>
            </a:r>
            <a:endParaRPr lang="en-US" sz="2800"/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149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C3EC-964E-430F-AD0D-DD05366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>
                <a:solidFill>
                  <a:srgbClr val="112549"/>
                </a:solidFill>
              </a:rPr>
              <a:t>2. </a:t>
            </a:r>
            <a:r>
              <a:rPr lang="et-EE" b="1">
                <a:solidFill>
                  <a:srgbClr val="112549"/>
                </a:solidFill>
              </a:rPr>
              <a:t>Õppimise ja õpetamise hindamiskriteeriumid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A75C5B3-4089-6928-1337-444388C47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354" y="3966882"/>
            <a:ext cx="2671646" cy="2889555"/>
          </a:xfrm>
          <a:prstGeom prst="rect">
            <a:avLst/>
          </a:prstGeom>
        </p:spPr>
      </p:pic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F7C6C91-62D2-F823-A233-2BC064FE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rgbClr val="008996"/>
              </a:buClr>
            </a:pPr>
            <a:r>
              <a:rPr lang="en-US" sz="2600">
                <a:ea typeface="+mn-lt"/>
                <a:cs typeface="+mn-lt"/>
              </a:rPr>
              <a:t>2.1 </a:t>
            </a:r>
            <a:r>
              <a:rPr lang="et-EE" sz="2600">
                <a:ea typeface="+mn-lt"/>
                <a:cs typeface="+mn-lt"/>
              </a:rPr>
              <a:t>õppijate erialavalik on toetatud </a:t>
            </a:r>
            <a:endParaRPr lang="en-US" sz="2600">
              <a:ea typeface="+mn-lt"/>
              <a:cs typeface="+mn-lt"/>
            </a:endParaRPr>
          </a:p>
          <a:p>
            <a:pPr marL="228600" lvl="1">
              <a:spcBef>
                <a:spcPts val="1000"/>
              </a:spcBef>
              <a:buClr>
                <a:srgbClr val="008996"/>
              </a:buClr>
            </a:pPr>
            <a:r>
              <a:rPr lang="en-US" sz="2600">
                <a:ea typeface="+mn-lt"/>
                <a:cs typeface="+mn-lt"/>
              </a:rPr>
              <a:t>2.2 </a:t>
            </a:r>
            <a:r>
              <a:rPr lang="et-EE" sz="2600">
                <a:ea typeface="+mn-lt"/>
                <a:cs typeface="+mn-lt"/>
              </a:rPr>
              <a:t>õpikeskkond, sh materjalid, vahendid ja tehnika toetab õppijat õpiväljundite saavutamisel</a:t>
            </a:r>
            <a:endParaRPr lang="en-US" sz="2600">
              <a:ea typeface="+mn-lt"/>
              <a:cs typeface="+mn-lt"/>
            </a:endParaRPr>
          </a:p>
          <a:p>
            <a:pPr marL="228600" lvl="1">
              <a:spcBef>
                <a:spcPts val="1000"/>
              </a:spcBef>
              <a:buClr>
                <a:srgbClr val="008996"/>
              </a:buClr>
            </a:pPr>
            <a:r>
              <a:rPr lang="en-US" sz="2600">
                <a:ea typeface="+mn-lt"/>
                <a:cs typeface="+mn-lt"/>
              </a:rPr>
              <a:t>2.3 </a:t>
            </a:r>
            <a:r>
              <a:rPr lang="et-EE" sz="2600">
                <a:ea typeface="+mn-lt"/>
                <a:cs typeface="+mn-lt"/>
              </a:rPr>
              <a:t>õppekorraldus, sh praktilise töö ja praktikakorraldus lähtub õppijate ja õppevormide eripärast ja toetab õppijat õpiväljundite saavutamisel</a:t>
            </a:r>
            <a:endParaRPr lang="en-US" sz="2600">
              <a:ea typeface="+mn-lt"/>
              <a:cs typeface="+mn-lt"/>
            </a:endParaRPr>
          </a:p>
          <a:p>
            <a:pPr marL="228600" lvl="1">
              <a:spcBef>
                <a:spcPts val="1000"/>
              </a:spcBef>
              <a:buClr>
                <a:srgbClr val="008996"/>
              </a:buClr>
            </a:pPr>
            <a:r>
              <a:rPr lang="en-US" sz="2600">
                <a:ea typeface="+mn-lt"/>
                <a:cs typeface="+mn-lt"/>
              </a:rPr>
              <a:t>2.4 </a:t>
            </a:r>
            <a:r>
              <a:rPr lang="et-EE" sz="2600">
                <a:ea typeface="+mn-lt"/>
                <a:cs typeface="+mn-lt"/>
              </a:rPr>
              <a:t>õppesisu, -metoodika ja hindamine, sh praktilisel tööl ja praktikal lähtub õpiväljunditest</a:t>
            </a:r>
            <a:endParaRPr lang="en-US" sz="2600">
              <a:ea typeface="+mn-lt"/>
              <a:cs typeface="+mn-lt"/>
            </a:endParaRPr>
          </a:p>
          <a:p>
            <a:pPr marL="228600" lvl="1">
              <a:spcBef>
                <a:spcPts val="1000"/>
              </a:spcBef>
              <a:buClr>
                <a:srgbClr val="008996"/>
              </a:buClr>
            </a:pPr>
            <a:r>
              <a:rPr lang="en-US" sz="2600">
                <a:ea typeface="+mn-lt"/>
                <a:cs typeface="+mn-lt"/>
              </a:rPr>
              <a:t>2.5 </a:t>
            </a:r>
            <a:r>
              <a:rPr lang="et-EE" sz="2600">
                <a:ea typeface="+mn-lt"/>
                <a:cs typeface="+mn-lt"/>
              </a:rPr>
              <a:t>õppijate toetamiseks on loodud tugiteenused ja need on õppijale kättesaadavad  </a:t>
            </a:r>
            <a:endParaRPr lang="en-US" sz="2600">
              <a:ea typeface="+mn-lt"/>
              <a:cs typeface="+mn-lt"/>
            </a:endParaRPr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2827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C3EC-964E-430F-AD0D-DD05366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>
                <a:solidFill>
                  <a:srgbClr val="112549"/>
                </a:solidFill>
              </a:rPr>
              <a:t>3. </a:t>
            </a:r>
            <a:r>
              <a:rPr lang="et-EE" b="1">
                <a:solidFill>
                  <a:srgbClr val="112549"/>
                </a:solidFill>
              </a:rPr>
              <a:t>Õpetajate hindamiskriteeriumid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A75C5B3-4089-6928-1337-444388C47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354" y="3966882"/>
            <a:ext cx="2671646" cy="2889555"/>
          </a:xfrm>
          <a:prstGeom prst="rect">
            <a:avLst/>
          </a:prstGeom>
        </p:spPr>
      </p:pic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F7C6C91-62D2-F823-A233-2BC064FE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/>
              <a:t>3.1 </a:t>
            </a:r>
            <a:r>
              <a:rPr lang="et-EE" sz="2800"/>
              <a:t>õppekavadel on vajaliku kvalifikatsiooniga õpetajad, sh praktikud ja pädevad praktikajuhendajad; õpetajatöö maht ja ametikohad on planeeritud</a:t>
            </a:r>
            <a:endParaRPr lang="en-US" sz="2800"/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/>
              <a:t>3.2 </a:t>
            </a:r>
            <a:r>
              <a:rPr lang="et-EE" sz="2800"/>
              <a:t>õpetajate kutse-, eri- ja ametialane areng lähtub õppekavadest, õppijate vajadustest ja osapoolte tagasisidest ning eneseanalüüsist</a:t>
            </a:r>
            <a:endParaRPr lang="en-US" sz="2800"/>
          </a:p>
          <a:p>
            <a:pPr marL="457200" lvl="1" indent="0">
              <a:buNone/>
            </a:pPr>
            <a:endParaRPr lang="en-US" sz="2800"/>
          </a:p>
          <a:p>
            <a:pPr marL="0" indent="0">
              <a:buNone/>
            </a:pPr>
            <a:r>
              <a:rPr lang="en-US"/>
              <a:t>* </a:t>
            </a:r>
            <a:r>
              <a:rPr lang="et-EE" sz="2000" i="1"/>
              <a:t>Õpetajad on hindamise kontekstis kõik õppekasvatusala töötajad (sh praktilise töö juhendajad, praktikajuhendajad koolis jt)</a:t>
            </a:r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249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C3EC-964E-430F-AD0D-DD053660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b="1">
                <a:solidFill>
                  <a:srgbClr val="112549"/>
                </a:solidFill>
              </a:rPr>
              <a:t>Tugevused ja parendusvaldkonnad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A75C5B3-4089-6928-1337-444388C47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354" y="3966882"/>
            <a:ext cx="2671646" cy="2889555"/>
          </a:xfrm>
          <a:prstGeom prst="rect">
            <a:avLst/>
          </a:prstGeom>
        </p:spPr>
      </p:pic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F7C6C91-62D2-F823-A233-2BC064FE8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z="3200"/>
              <a:t>...tulenevad </a:t>
            </a:r>
            <a:r>
              <a:rPr lang="et-EE" sz="3200" b="1">
                <a:solidFill>
                  <a:schemeClr val="tx1"/>
                </a:solidFill>
              </a:rPr>
              <a:t>eesmärkide saavutamise analüüsist</a:t>
            </a:r>
            <a:endParaRPr lang="et-EE" sz="3200" b="1"/>
          </a:p>
          <a:p>
            <a:r>
              <a:rPr lang="et-EE" sz="3200" b="1"/>
              <a:t>Tugevus annab lisaväärtuse õppijale ja õppele, on olulise mõjuga</a:t>
            </a:r>
            <a:endParaRPr lang="et-EE" sz="3200" b="1">
              <a:cs typeface="Calibri"/>
            </a:endParaRPr>
          </a:p>
          <a:p>
            <a:pPr marL="0" indent="0">
              <a:buNone/>
            </a:pPr>
            <a:r>
              <a:rPr lang="et-EE" sz="2400"/>
              <a:t>    Seadusnormide täitmine on eeldus - tegevuse alus </a:t>
            </a:r>
            <a:endParaRPr lang="et-EE" sz="2400">
              <a:cs typeface="Calibri"/>
            </a:endParaRPr>
          </a:p>
          <a:p>
            <a:r>
              <a:rPr lang="et-EE" sz="3200" b="1"/>
              <a:t>Parendusvaldkonnad</a:t>
            </a:r>
            <a:r>
              <a:rPr lang="en-US" sz="3200" b="1"/>
              <a:t> </a:t>
            </a:r>
            <a:r>
              <a:rPr lang="et-EE" sz="3200"/>
              <a:t>on kitsaskohad, probleemid, mis sisehindamisel on ilmnenud </a:t>
            </a:r>
            <a:endParaRPr lang="et-EE" sz="3200">
              <a:cs typeface="Calibri"/>
            </a:endParaRPr>
          </a:p>
          <a:p>
            <a:r>
              <a:rPr lang="et-EE" sz="3200" b="1"/>
              <a:t>Parendustegevused</a:t>
            </a:r>
            <a:r>
              <a:rPr lang="et-EE" sz="3200"/>
              <a:t> näitavad, kuidas kool kitsaskohta või probleemi lahendab /kavatseb lahendada</a:t>
            </a:r>
          </a:p>
          <a:p>
            <a:r>
              <a:rPr lang="et-EE" sz="3200"/>
              <a:t>Hindamiskomisjon võib välja tuua ka arenguvõimalusi</a:t>
            </a:r>
            <a:r>
              <a:rPr lang="en-US" sz="3200"/>
              <a:t>, </a:t>
            </a:r>
            <a:r>
              <a:rPr lang="et-EE" sz="3200"/>
              <a:t>mis toetavad õppe kvaliteeti</a:t>
            </a:r>
            <a:endParaRPr lang="et-EE" sz="3200">
              <a:cs typeface="Calibri"/>
            </a:endParaRPr>
          </a:p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058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5A73F89-7D23-E64E-1F32-1D375BCA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>
                <a:solidFill>
                  <a:srgbClr val="112549"/>
                </a:solidFill>
              </a:rPr>
              <a:t>Rühmatöö: tugevused ja parendusvaldkonnad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5E71D01-6F9A-4EF6-B9C5-6128AA9FA4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39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Õppimine ja õpetamine</a:t>
            </a:r>
          </a:p>
          <a:p>
            <a:pPr marL="0" indent="0">
              <a:buNone/>
            </a:pPr>
            <a:r>
              <a:rPr lang="et-EE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arutage ja leppige kokku</a:t>
            </a:r>
            <a:endParaRPr lang="et-EE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valdkonna tugevused (</a:t>
            </a:r>
            <a:r>
              <a:rPr lang="et-EE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t-EE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3) ja</a:t>
            </a:r>
          </a:p>
          <a:p>
            <a:pPr marL="0" indent="0">
              <a:buNone/>
            </a:pPr>
            <a:r>
              <a:rPr lang="et-EE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parendusvaldkonnad (</a:t>
            </a:r>
            <a:r>
              <a:rPr lang="et-EE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t-EE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3) </a:t>
            </a:r>
            <a:r>
              <a:rPr lang="et-EE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t-E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p</a:t>
            </a:r>
            <a:r>
              <a:rPr lang="et-EE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õhjendage:</a:t>
            </a:r>
            <a:r>
              <a:rPr lang="et-EE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t-EE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 seda tõestab? </a:t>
            </a:r>
          </a:p>
          <a:p>
            <a:pPr marL="0" indent="0">
              <a:buNone/>
            </a:pPr>
            <a:r>
              <a:rPr lang="et-EE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 alusel saate anda hinnangu, et tegemist on tugevuse/ parendusvaldkonnaga? </a:t>
            </a:r>
            <a:endParaRPr lang="en-US" sz="4000"/>
          </a:p>
          <a:p>
            <a:endParaRPr lang="et-EE"/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32683F23-16AC-6CD3-038E-CAE914D668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b="1" dirty="0"/>
              <a:t>1.rühm: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t-EE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t-EE" b="1" dirty="0"/>
              <a:t>2. rühm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t-EE" sz="19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>
                <a:solidFill>
                  <a:srgbClr val="112549"/>
                </a:solidFill>
              </a:rPr>
              <a:t>Hindamisprotsess</a:t>
            </a:r>
            <a:endParaRPr lang="en-US">
              <a:solidFill>
                <a:srgbClr val="112549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30690"/>
              </p:ext>
            </p:extLst>
          </p:nvPr>
        </p:nvGraphicFramePr>
        <p:xfrm>
          <a:off x="95657" y="1500028"/>
          <a:ext cx="11258143" cy="4438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Viiktekst: vasaknool 2">
            <a:extLst>
              <a:ext uri="{FF2B5EF4-FFF2-40B4-BE49-F238E27FC236}">
                <a16:creationId xmlns:a16="http://schemas.microsoft.com/office/drawing/2014/main" id="{40284954-E316-4BF0-A9DC-43E7914CADBA}"/>
              </a:ext>
            </a:extLst>
          </p:cNvPr>
          <p:cNvSpPr/>
          <p:nvPr/>
        </p:nvSpPr>
        <p:spPr>
          <a:xfrm>
            <a:off x="3287731" y="4387064"/>
            <a:ext cx="5311740" cy="97090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464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>
                <a:solidFill>
                  <a:srgbClr val="112549"/>
                </a:solidFill>
                <a:latin typeface="Calibri" panose="020F0502020204030204"/>
              </a:rPr>
              <a:t>1 a pärast parendustegevuste ülevaade</a:t>
            </a:r>
          </a:p>
        </p:txBody>
      </p:sp>
    </p:spTree>
    <p:extLst>
      <p:ext uri="{BB962C8B-B14F-4D97-AF65-F5344CB8AC3E}">
        <p14:creationId xmlns:p14="http://schemas.microsoft.com/office/powerpoint/2010/main" val="25772315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HAKA värvid">
      <a:dk1>
        <a:srgbClr val="112549"/>
      </a:dk1>
      <a:lt1>
        <a:sysClr val="window" lastClr="FFFFFF"/>
      </a:lt1>
      <a:dk2>
        <a:srgbClr val="3A3838"/>
      </a:dk2>
      <a:lt2>
        <a:srgbClr val="F2F2F2"/>
      </a:lt2>
      <a:accent1>
        <a:srgbClr val="F47E30"/>
      </a:accent1>
      <a:accent2>
        <a:srgbClr val="588057"/>
      </a:accent2>
      <a:accent3>
        <a:srgbClr val="CCD5AE"/>
      </a:accent3>
      <a:accent4>
        <a:srgbClr val="AB3685"/>
      </a:accent4>
      <a:accent5>
        <a:srgbClr val="112549"/>
      </a:accent5>
      <a:accent6>
        <a:srgbClr val="FFFFFF"/>
      </a:accent6>
      <a:hlink>
        <a:srgbClr val="112549"/>
      </a:hlink>
      <a:folHlink>
        <a:srgbClr val="F47E3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56F7021-698B-4940-98AF-ADEB3A43B138}" vid="{5A110BA6-677F-4D61-A4D1-C176C001435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56F7021-698B-4940-98AF-ADEB3A43B138}" vid="{41594AEB-8D31-434A-AE76-8ABECCFED356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56F7021-698B-4940-98AF-ADEB3A43B138}" vid="{BB83FA08-5AE5-4ECF-9462-BE61F873D599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56F7021-698B-4940-98AF-ADEB3A43B138}" vid="{5E6EACDF-D31C-4E98-8274-08241FFA7F7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1F122CCD250E46B3A45D4C94D36B02" ma:contentTypeVersion="17" ma:contentTypeDescription="Create a new document." ma:contentTypeScope="" ma:versionID="13054c3d0fd8d899e341a2c9fe5d94e1">
  <xsd:schema xmlns:xsd="http://www.w3.org/2001/XMLSchema" xmlns:xs="http://www.w3.org/2001/XMLSchema" xmlns:p="http://schemas.microsoft.com/office/2006/metadata/properties" xmlns:ns2="4f17d19e-6186-4317-943b-d4f60b90dc96" xmlns:ns3="4fd49934-d996-4f6d-a16c-8a4be1da3af3" targetNamespace="http://schemas.microsoft.com/office/2006/metadata/properties" ma:root="true" ma:fieldsID="17fbe4d0a40032192cf183c1513926c6" ns2:_="" ns3:_="">
    <xsd:import namespace="4f17d19e-6186-4317-943b-d4f60b90dc96"/>
    <xsd:import namespace="4fd49934-d996-4f6d-a16c-8a4be1da3a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17d19e-6186-4317-943b-d4f60b90d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ac58b60-4b64-42d2-9310-8a033182b4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49934-d996-4f6d-a16c-8a4be1da3af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9fba91c-a973-4d68-87c5-ab7d51079fcd}" ma:internalName="TaxCatchAll" ma:showField="CatchAllData" ma:web="4fd49934-d996-4f6d-a16c-8a4be1da3a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17d19e-6186-4317-943b-d4f60b90dc96">
      <Terms xmlns="http://schemas.microsoft.com/office/infopath/2007/PartnerControls"/>
    </lcf76f155ced4ddcb4097134ff3c332f>
    <TaxCatchAll xmlns="4fd49934-d996-4f6d-a16c-8a4be1da3af3" xsi:nil="true"/>
  </documentManagement>
</p:properties>
</file>

<file path=customXml/itemProps1.xml><?xml version="1.0" encoding="utf-8"?>
<ds:datastoreItem xmlns:ds="http://schemas.openxmlformats.org/officeDocument/2006/customXml" ds:itemID="{8E8A0126-202C-459E-9E30-A3933765AB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075391-62DD-43E5-ADFB-23215213A605}">
  <ds:schemaRefs>
    <ds:schemaRef ds:uri="4f17d19e-6186-4317-943b-d4f60b90dc96"/>
    <ds:schemaRef ds:uri="4fd49934-d996-4f6d-a16c-8a4be1da3a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3579E8D-1EE3-45C3-9F0C-9270D5B6F2F5}">
  <ds:schemaRefs>
    <ds:schemaRef ds:uri="4f17d19e-6186-4317-943b-d4f60b90dc96"/>
    <ds:schemaRef ds:uri="4fd49934-d996-4f6d-a16c-8a4be1da3af3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HAKA-powerpoint 2</Template>
  <TotalTime>13</TotalTime>
  <Words>480</Words>
  <Application>Microsoft Office PowerPoint</Application>
  <PresentationFormat>Laiekraan</PresentationFormat>
  <Paragraphs>60</Paragraphs>
  <Slides>11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4</vt:i4>
      </vt:variant>
      <vt:variant>
        <vt:lpstr>Slaidipealkirjad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Mulish</vt:lpstr>
      <vt:lpstr>Segoe UI</vt:lpstr>
      <vt:lpstr>Times New Roman</vt:lpstr>
      <vt:lpstr>1_Custom Design</vt:lpstr>
      <vt:lpstr>Custom Design</vt:lpstr>
      <vt:lpstr>2_Custom Design</vt:lpstr>
      <vt:lpstr>Office Theme</vt:lpstr>
      <vt:lpstr>Kutseõppe kvaliteedi hindamine</vt:lpstr>
      <vt:lpstr>Kutseõppe kvaliteedi hindamise eesmärk on toetada õppimiskeskse koolikultuuri arengut ning suurendada kutsehariduse usaldusväärsust.  </vt:lpstr>
      <vt:lpstr>Iseseisev töö: hindamiskriteeriumid</vt:lpstr>
      <vt:lpstr>1. Õppekavade ja õppekavaarenduse hindamiskriteeriumid </vt:lpstr>
      <vt:lpstr>2. Õppimise ja õpetamise hindamiskriteeriumid </vt:lpstr>
      <vt:lpstr>3. Õpetajate hindamiskriteeriumid</vt:lpstr>
      <vt:lpstr>Tugevused ja parendusvaldkonnad</vt:lpstr>
      <vt:lpstr>Rühmatöö: tugevused ja parendusvaldkonnad</vt:lpstr>
      <vt:lpstr>Hindamisprotsess</vt:lpstr>
      <vt:lpstr>Sisehindamise ja  eneseanalüüsi aruande loogika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Marit Napp</dc:creator>
  <cp:lastModifiedBy>Kai Hermann</cp:lastModifiedBy>
  <cp:revision>1</cp:revision>
  <dcterms:created xsi:type="dcterms:W3CDTF">2022-12-12T07:56:48Z</dcterms:created>
  <dcterms:modified xsi:type="dcterms:W3CDTF">2023-07-12T04:18:59Z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0x010100401F122CCD250E46B3A45D4C94D36B02</vt:lpwstr>
  </property>
</Properties>
</file>