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684" r:id="rId4"/>
    <p:sldMasterId id="2147483708" r:id="rId5"/>
    <p:sldMasterId id="2147483720" r:id="rId6"/>
    <p:sldMasterId id="2147483732" r:id="rId7"/>
    <p:sldMasterId id="2147483744" r:id="rId8"/>
    <p:sldMasterId id="2147483756" r:id="rId9"/>
    <p:sldMasterId id="2147483768" r:id="rId10"/>
    <p:sldMasterId id="2147483780" r:id="rId11"/>
    <p:sldMasterId id="2147483793" r:id="rId12"/>
    <p:sldMasterId id="2147483806" r:id="rId13"/>
  </p:sldMasterIdLst>
  <p:notesMasterIdLst>
    <p:notesMasterId r:id="rId60"/>
  </p:notesMasterIdLst>
  <p:sldIdLst>
    <p:sldId id="256" r:id="rId14"/>
    <p:sldId id="384" r:id="rId15"/>
    <p:sldId id="386" r:id="rId16"/>
    <p:sldId id="406" r:id="rId17"/>
    <p:sldId id="311" r:id="rId18"/>
    <p:sldId id="358" r:id="rId19"/>
    <p:sldId id="364" r:id="rId20"/>
    <p:sldId id="389" r:id="rId21"/>
    <p:sldId id="361" r:id="rId22"/>
    <p:sldId id="313" r:id="rId23"/>
    <p:sldId id="315" r:id="rId24"/>
    <p:sldId id="383" r:id="rId25"/>
    <p:sldId id="328" r:id="rId26"/>
    <p:sldId id="353" r:id="rId27"/>
    <p:sldId id="354" r:id="rId28"/>
    <p:sldId id="314" r:id="rId29"/>
    <p:sldId id="316" r:id="rId30"/>
    <p:sldId id="362" r:id="rId31"/>
    <p:sldId id="326" r:id="rId32"/>
    <p:sldId id="320" r:id="rId33"/>
    <p:sldId id="322" r:id="rId34"/>
    <p:sldId id="323" r:id="rId35"/>
    <p:sldId id="324" r:id="rId36"/>
    <p:sldId id="391" r:id="rId37"/>
    <p:sldId id="392" r:id="rId38"/>
    <p:sldId id="393" r:id="rId39"/>
    <p:sldId id="342" r:id="rId40"/>
    <p:sldId id="343" r:id="rId41"/>
    <p:sldId id="344" r:id="rId42"/>
    <p:sldId id="345" r:id="rId43"/>
    <p:sldId id="395" r:id="rId44"/>
    <p:sldId id="396" r:id="rId45"/>
    <p:sldId id="397" r:id="rId46"/>
    <p:sldId id="318" r:id="rId47"/>
    <p:sldId id="398" r:id="rId48"/>
    <p:sldId id="371" r:id="rId49"/>
    <p:sldId id="378" r:id="rId50"/>
    <p:sldId id="379" r:id="rId51"/>
    <p:sldId id="380" r:id="rId52"/>
    <p:sldId id="400" r:id="rId53"/>
    <p:sldId id="348" r:id="rId54"/>
    <p:sldId id="401" r:id="rId55"/>
    <p:sldId id="402" r:id="rId56"/>
    <p:sldId id="273" r:id="rId57"/>
    <p:sldId id="274" r:id="rId58"/>
    <p:sldId id="403" r:id="rId59"/>
  </p:sldIdLst>
  <p:sldSz cx="12192000" cy="6858000"/>
  <p:notesSz cx="6797675" cy="9926638"/>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lle Slabina" initials="PS" lastIdx="4" clrIdx="0"/>
  <p:cmAuthor id="1" name="Merlin Lind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34"/>
    <a:srgbClr val="025C6F"/>
    <a:srgbClr val="008996"/>
    <a:srgbClr val="FBE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0" autoAdjust="0"/>
    <p:restoredTop sz="89026" autoAdjust="0"/>
  </p:normalViewPr>
  <p:slideViewPr>
    <p:cSldViewPr snapToGrid="0">
      <p:cViewPr>
        <p:scale>
          <a:sx n="50" d="100"/>
          <a:sy n="50" d="100"/>
        </p:scale>
        <p:origin x="-3048" y="-523"/>
      </p:cViewPr>
      <p:guideLst>
        <p:guide orient="horz" pos="2160"/>
        <p:guide pos="3840"/>
      </p:guideLst>
    </p:cSldViewPr>
  </p:slideViewPr>
  <p:outlineViewPr>
    <p:cViewPr>
      <p:scale>
        <a:sx n="33" d="100"/>
        <a:sy n="33" d="100"/>
      </p:scale>
      <p:origin x="0" y="14342"/>
    </p:cViewPr>
  </p:outlineViewPr>
  <p:notesTextViewPr>
    <p:cViewPr>
      <p:scale>
        <a:sx n="1" d="1"/>
        <a:sy n="1" d="1"/>
      </p:scale>
      <p:origin x="0" y="0"/>
    </p:cViewPr>
  </p:notesTextViewPr>
  <p:notesViewPr>
    <p:cSldViewPr snapToGrid="0">
      <p:cViewPr>
        <p:scale>
          <a:sx n="80" d="100"/>
          <a:sy n="80" d="100"/>
        </p:scale>
        <p:origin x="-1533" y="909"/>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ve:Desktop:RiTo:TALIS%20joonised%20Eve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'[2]joonis 2.1 '!$A$2</c:f>
              <c:strCache>
                <c:ptCount val="1"/>
                <c:pt idx="0">
                  <c:v>Austraalia</c:v>
                </c:pt>
              </c:strCache>
            </c:strRef>
          </c:tx>
          <c:marker>
            <c:symbol val="circle"/>
            <c:size val="7"/>
            <c:spPr>
              <a:solidFill>
                <a:srgbClr val="4F81BD"/>
              </a:solidFill>
            </c:spPr>
          </c:marker>
          <c:dLbls>
            <c:dLbl>
              <c:idx val="0"/>
              <c:layout>
                <c:manualLayout>
                  <c:x val="-4.9900199600798403E-2"/>
                  <c:y val="3.26086956521740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c:f>
              <c:numCache>
                <c:formatCode>General</c:formatCode>
                <c:ptCount val="1"/>
                <c:pt idx="0">
                  <c:v>59.156742906506643</c:v>
                </c:pt>
              </c:numCache>
            </c:numRef>
          </c:xVal>
          <c:yVal>
            <c:numRef>
              <c:f>'[2]joonis 2.1 '!$C$2</c:f>
              <c:numCache>
                <c:formatCode>General</c:formatCode>
                <c:ptCount val="1"/>
                <c:pt idx="0">
                  <c:v>43.434176634464357</c:v>
                </c:pt>
              </c:numCache>
            </c:numRef>
          </c:yVal>
          <c:smooth val="0"/>
          <c:extLst xmlns:c16r2="http://schemas.microsoft.com/office/drawing/2015/06/chart">
            <c:ext xmlns:c16="http://schemas.microsoft.com/office/drawing/2014/chart" uri="{C3380CC4-5D6E-409C-BE32-E72D297353CC}">
              <c16:uniqueId val="{00000001-47AD-4BF2-8716-C176719B7046}"/>
            </c:ext>
          </c:extLst>
        </c:ser>
        <c:ser>
          <c:idx val="1"/>
          <c:order val="1"/>
          <c:tx>
            <c:strRef>
              <c:f>'[2]joonis 2.1 '!$A$3</c:f>
              <c:strCache>
                <c:ptCount val="1"/>
                <c:pt idx="0">
                  <c:v>Brasiilia</c:v>
                </c:pt>
              </c:strCache>
            </c:strRef>
          </c:tx>
          <c:spPr>
            <a:ln>
              <a:noFill/>
            </a:ln>
          </c:spPr>
          <c:marker>
            <c:symbol val="circle"/>
            <c:size val="7"/>
            <c:spPr>
              <a:solidFill>
                <a:srgbClr val="4F81BD"/>
              </a:solidFill>
              <a:ln>
                <a:noFill/>
              </a:ln>
            </c:spPr>
          </c:marker>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'[2]joonis 2.1 '!$B$3</c:f>
              <c:numCache>
                <c:formatCode>General</c:formatCode>
                <c:ptCount val="1"/>
                <c:pt idx="0">
                  <c:v>71.09994717393738</c:v>
                </c:pt>
              </c:numCache>
            </c:numRef>
          </c:xVal>
          <c:yVal>
            <c:numRef>
              <c:f>'[2]joonis 2.1 '!$C$3</c:f>
              <c:numCache>
                <c:formatCode>General</c:formatCode>
                <c:ptCount val="1"/>
                <c:pt idx="0">
                  <c:v>39.153917521976283</c:v>
                </c:pt>
              </c:numCache>
            </c:numRef>
          </c:yVal>
          <c:smooth val="0"/>
          <c:extLst xmlns:c16r2="http://schemas.microsoft.com/office/drawing/2015/06/chart">
            <c:ext xmlns:c16="http://schemas.microsoft.com/office/drawing/2014/chart" uri="{C3380CC4-5D6E-409C-BE32-E72D297353CC}">
              <c16:uniqueId val="{00000002-47AD-4BF2-8716-C176719B7046}"/>
            </c:ext>
          </c:extLst>
        </c:ser>
        <c:ser>
          <c:idx val="2"/>
          <c:order val="2"/>
          <c:tx>
            <c:strRef>
              <c:f>'[2]joonis 2.1 '!$A$4</c:f>
              <c:strCache>
                <c:ptCount val="1"/>
                <c:pt idx="0">
                  <c:v>Bulgaaria</c:v>
                </c:pt>
              </c:strCache>
            </c:strRef>
          </c:tx>
          <c:spPr>
            <a:ln>
              <a:noFill/>
            </a:ln>
          </c:spPr>
          <c:marker>
            <c:symbol val="circle"/>
            <c:size val="7"/>
            <c:spPr>
              <a:solidFill>
                <a:srgbClr val="4F81BD"/>
              </a:solidFill>
              <a:ln>
                <a:noFill/>
              </a:ln>
            </c:spPr>
          </c:marker>
          <c:dLbls>
            <c:dLbl>
              <c:idx val="0"/>
              <c:layout>
                <c:manualLayout>
                  <c:x val="0"/>
                  <c:y val="1.00439402614904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'!$B$4</c:f>
              <c:numCache>
                <c:formatCode>General</c:formatCode>
                <c:ptCount val="1"/>
                <c:pt idx="0">
                  <c:v>81.170263401904705</c:v>
                </c:pt>
              </c:numCache>
            </c:numRef>
          </c:xVal>
          <c:yVal>
            <c:numRef>
              <c:f>'[2]joonis 2.1 '!$C$4</c:f>
              <c:numCache>
                <c:formatCode>General</c:formatCode>
                <c:ptCount val="1"/>
                <c:pt idx="0">
                  <c:v>47.387448635287612</c:v>
                </c:pt>
              </c:numCache>
            </c:numRef>
          </c:yVal>
          <c:smooth val="0"/>
          <c:extLst xmlns:c16r2="http://schemas.microsoft.com/office/drawing/2015/06/chart">
            <c:ext xmlns:c16="http://schemas.microsoft.com/office/drawing/2014/chart" uri="{C3380CC4-5D6E-409C-BE32-E72D297353CC}">
              <c16:uniqueId val="{00000004-47AD-4BF2-8716-C176719B7046}"/>
            </c:ext>
          </c:extLst>
        </c:ser>
        <c:ser>
          <c:idx val="3"/>
          <c:order val="3"/>
          <c:tx>
            <c:strRef>
              <c:f>'[2]joonis 2.1 '!$A$5</c:f>
              <c:strCache>
                <c:ptCount val="1"/>
                <c:pt idx="0">
                  <c:v>Tšiili</c:v>
                </c:pt>
              </c:strCache>
            </c:strRef>
          </c:tx>
          <c:marker>
            <c:symbol val="circle"/>
            <c:size val="7"/>
            <c:spPr>
              <a:solidFill>
                <a:srgbClr val="4F81BD"/>
              </a:solidFill>
            </c:spPr>
          </c:marker>
          <c:dLbls>
            <c:dLbl>
              <c:idx val="0"/>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7AD-4BF2-8716-C176719B7046}"/>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'!$B$5</c:f>
              <c:numCache>
                <c:formatCode>General</c:formatCode>
                <c:ptCount val="1"/>
                <c:pt idx="0">
                  <c:v>62.788275080931371</c:v>
                </c:pt>
              </c:numCache>
            </c:numRef>
          </c:xVal>
          <c:yVal>
            <c:numRef>
              <c:f>'[2]joonis 2.1 '!$C$5</c:f>
              <c:numCache>
                <c:formatCode>General</c:formatCode>
                <c:ptCount val="1"/>
                <c:pt idx="0">
                  <c:v>41.33627147530008</c:v>
                </c:pt>
              </c:numCache>
            </c:numRef>
          </c:yVal>
          <c:smooth val="0"/>
          <c:extLst xmlns:c16r2="http://schemas.microsoft.com/office/drawing/2015/06/chart">
            <c:ext xmlns:c16="http://schemas.microsoft.com/office/drawing/2014/chart" uri="{C3380CC4-5D6E-409C-BE32-E72D297353CC}">
              <c16:uniqueId val="{00000006-47AD-4BF2-8716-C176719B7046}"/>
            </c:ext>
          </c:extLst>
        </c:ser>
        <c:ser>
          <c:idx val="4"/>
          <c:order val="4"/>
          <c:tx>
            <c:strRef>
              <c:f>'[2]joonis 2.1 '!$A$6</c:f>
              <c:strCache>
                <c:ptCount val="1"/>
                <c:pt idx="0">
                  <c:v>Horvaatia</c:v>
                </c:pt>
              </c:strCache>
            </c:strRef>
          </c:tx>
          <c:marker>
            <c:symbol val="circle"/>
            <c:size val="7"/>
            <c:spPr>
              <a:solidFill>
                <a:srgbClr val="4F81BD"/>
              </a:solidFill>
            </c:spPr>
          </c:marker>
          <c:dLbls>
            <c:dLbl>
              <c:idx val="0"/>
              <c:layout>
                <c:manualLayout>
                  <c:x val="-1.4072119613016699E-2"/>
                  <c:y val="-1.74291899132108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'!$B$6</c:f>
              <c:numCache>
                <c:formatCode>General</c:formatCode>
                <c:ptCount val="1"/>
                <c:pt idx="0">
                  <c:v>74.336301375636424</c:v>
                </c:pt>
              </c:numCache>
            </c:numRef>
          </c:xVal>
          <c:yVal>
            <c:numRef>
              <c:f>'[2]joonis 2.1 '!$C$6</c:f>
              <c:numCache>
                <c:formatCode>General</c:formatCode>
                <c:ptCount val="1"/>
                <c:pt idx="0">
                  <c:v>42.583517218578862</c:v>
                </c:pt>
              </c:numCache>
            </c:numRef>
          </c:yVal>
          <c:smooth val="0"/>
          <c:extLst xmlns:c16r2="http://schemas.microsoft.com/office/drawing/2015/06/chart">
            <c:ext xmlns:c16="http://schemas.microsoft.com/office/drawing/2014/chart" uri="{C3380CC4-5D6E-409C-BE32-E72D297353CC}">
              <c16:uniqueId val="{00000008-47AD-4BF2-8716-C176719B7046}"/>
            </c:ext>
          </c:extLst>
        </c:ser>
        <c:ser>
          <c:idx val="5"/>
          <c:order val="5"/>
          <c:tx>
            <c:strRef>
              <c:f>'[2]joonis 2.1 '!$A$7</c:f>
              <c:strCache>
                <c:ptCount val="1"/>
                <c:pt idx="0">
                  <c:v>Küpros</c:v>
                </c:pt>
              </c:strCache>
            </c:strRef>
          </c:tx>
          <c:spPr>
            <a:ln>
              <a:noFill/>
            </a:ln>
          </c:spPr>
          <c:marker>
            <c:symbol val="circle"/>
            <c:size val="7"/>
            <c:spPr>
              <a:solidFill>
                <a:srgbClr val="4F81BD"/>
              </a:solidFill>
              <a:ln>
                <a:noFill/>
              </a:ln>
            </c:spPr>
          </c:marker>
          <c:dLbls>
            <c:dLbl>
              <c:idx val="0"/>
              <c:layout>
                <c:manualLayout>
                  <c:x val="-1.05540897097626E-2"/>
                  <c:y val="-8.7145949566054693E-3"/>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'!$B$7</c:f>
              <c:numCache>
                <c:formatCode>General</c:formatCode>
                <c:ptCount val="1"/>
                <c:pt idx="0">
                  <c:v>70.125438691949057</c:v>
                </c:pt>
              </c:numCache>
            </c:numRef>
          </c:xVal>
          <c:yVal>
            <c:numRef>
              <c:f>'[2]joonis 2.1 '!$C$7</c:f>
              <c:numCache>
                <c:formatCode>General</c:formatCode>
                <c:ptCount val="1"/>
                <c:pt idx="0">
                  <c:v>42.708135032836701</c:v>
                </c:pt>
              </c:numCache>
            </c:numRef>
          </c:yVal>
          <c:smooth val="0"/>
          <c:extLst xmlns:c16r2="http://schemas.microsoft.com/office/drawing/2015/06/chart">
            <c:ext xmlns:c16="http://schemas.microsoft.com/office/drawing/2014/chart" uri="{C3380CC4-5D6E-409C-BE32-E72D297353CC}">
              <c16:uniqueId val="{0000000A-47AD-4BF2-8716-C176719B7046}"/>
            </c:ext>
          </c:extLst>
        </c:ser>
        <c:ser>
          <c:idx val="6"/>
          <c:order val="6"/>
          <c:tx>
            <c:strRef>
              <c:f>'[2]joonis 2.1 '!$A$8</c:f>
              <c:strCache>
                <c:ptCount val="1"/>
                <c:pt idx="0">
                  <c:v>Tšehhi</c:v>
                </c:pt>
              </c:strCache>
            </c:strRef>
          </c:tx>
          <c:marker>
            <c:symbol val="circle"/>
            <c:size val="7"/>
            <c:spPr>
              <a:solidFill>
                <a:srgbClr val="4F81BD"/>
              </a:solidFill>
            </c:spPr>
          </c:marker>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'[2]joonis 2.1 '!$B$8</c:f>
              <c:numCache>
                <c:formatCode>General</c:formatCode>
                <c:ptCount val="1"/>
                <c:pt idx="0">
                  <c:v>76.484236737792912</c:v>
                </c:pt>
              </c:numCache>
            </c:numRef>
          </c:xVal>
          <c:yVal>
            <c:numRef>
              <c:f>'[2]joonis 2.1 '!$C$8</c:f>
              <c:numCache>
                <c:formatCode>General</c:formatCode>
                <c:ptCount val="1"/>
                <c:pt idx="0">
                  <c:v>44.201455191762847</c:v>
                </c:pt>
              </c:numCache>
            </c:numRef>
          </c:yVal>
          <c:smooth val="0"/>
          <c:extLst xmlns:c16r2="http://schemas.microsoft.com/office/drawing/2015/06/chart">
            <c:ext xmlns:c16="http://schemas.microsoft.com/office/drawing/2014/chart" uri="{C3380CC4-5D6E-409C-BE32-E72D297353CC}">
              <c16:uniqueId val="{0000000B-47AD-4BF2-8716-C176719B7046}"/>
            </c:ext>
          </c:extLst>
        </c:ser>
        <c:ser>
          <c:idx val="7"/>
          <c:order val="7"/>
          <c:tx>
            <c:strRef>
              <c:f>'[2]joonis 2.1 '!$A$9</c:f>
              <c:strCache>
                <c:ptCount val="1"/>
                <c:pt idx="0">
                  <c:v>Taani</c:v>
                </c:pt>
              </c:strCache>
            </c:strRef>
          </c:tx>
          <c:spPr>
            <a:ln>
              <a:noFill/>
            </a:ln>
          </c:spPr>
          <c:marker>
            <c:symbol val="circle"/>
            <c:size val="7"/>
            <c:spPr>
              <a:solidFill>
                <a:srgbClr val="4F81BD"/>
              </a:solidFill>
              <a:ln>
                <a:noFill/>
              </a:ln>
            </c:spPr>
          </c:marker>
          <c:dLbls>
            <c:dLbl>
              <c:idx val="0"/>
              <c:layout>
                <c:manualLayout>
                  <c:x val="-1.19760479041916E-2"/>
                  <c:y val="-1.44927536231884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'!$B$9</c:f>
              <c:numCache>
                <c:formatCode>General</c:formatCode>
                <c:ptCount val="1"/>
                <c:pt idx="0">
                  <c:v>59.601807308590367</c:v>
                </c:pt>
              </c:numCache>
            </c:numRef>
          </c:xVal>
          <c:yVal>
            <c:numRef>
              <c:f>'[2]joonis 2.1 '!$C$9</c:f>
              <c:numCache>
                <c:formatCode>General</c:formatCode>
                <c:ptCount val="1"/>
                <c:pt idx="0">
                  <c:v>45.021293778572272</c:v>
                </c:pt>
              </c:numCache>
            </c:numRef>
          </c:yVal>
          <c:smooth val="0"/>
          <c:extLst xmlns:c16r2="http://schemas.microsoft.com/office/drawing/2015/06/chart">
            <c:ext xmlns:c16="http://schemas.microsoft.com/office/drawing/2014/chart" uri="{C3380CC4-5D6E-409C-BE32-E72D297353CC}">
              <c16:uniqueId val="{0000000D-47AD-4BF2-8716-C176719B7046}"/>
            </c:ext>
          </c:extLst>
        </c:ser>
        <c:ser>
          <c:idx val="8"/>
          <c:order val="8"/>
          <c:tx>
            <c:strRef>
              <c:f>'[2]joonis 2.1 '!$A$10</c:f>
              <c:strCache>
                <c:ptCount val="1"/>
                <c:pt idx="0">
                  <c:v>EESTI</c:v>
                </c:pt>
              </c:strCache>
            </c:strRef>
          </c:tx>
          <c:spPr>
            <a:ln>
              <a:noFill/>
            </a:ln>
          </c:spPr>
          <c:marker>
            <c:symbol val="circle"/>
            <c:size val="7"/>
            <c:spPr>
              <a:solidFill>
                <a:srgbClr val="B20533"/>
              </a:solidFill>
              <a:ln>
                <a:noFill/>
              </a:ln>
            </c:spPr>
          </c:marker>
          <c:dLbls>
            <c:dLbl>
              <c:idx val="0"/>
              <c:layout>
                <c:manualLayout>
                  <c:x val="-1.7964071856287501E-2"/>
                  <c:y val="-3.62318840579710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E-47AD-4BF2-8716-C176719B7046}"/>
                </c:ext>
              </c:extLst>
            </c:dLbl>
            <c:spPr>
              <a:noFill/>
              <a:ln>
                <a:noFill/>
              </a:ln>
              <a:effectLst/>
            </c:spPr>
            <c:txPr>
              <a:bodyPr/>
              <a:lstStyle/>
              <a:p>
                <a:pPr>
                  <a:defRPr b="1">
                    <a:solidFill>
                      <a:srgbClr val="B20533"/>
                    </a:solidFill>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'!$B$10</c:f>
              <c:numCache>
                <c:formatCode>General</c:formatCode>
                <c:ptCount val="1"/>
                <c:pt idx="0">
                  <c:v>84.46000869061973</c:v>
                </c:pt>
              </c:numCache>
            </c:numRef>
          </c:xVal>
          <c:yVal>
            <c:numRef>
              <c:f>'[2]joonis 2.1 '!$C$10</c:f>
              <c:numCache>
                <c:formatCode>General</c:formatCode>
                <c:ptCount val="1"/>
                <c:pt idx="0">
                  <c:v>47.8755787757257</c:v>
                </c:pt>
              </c:numCache>
            </c:numRef>
          </c:yVal>
          <c:smooth val="0"/>
          <c:extLst xmlns:c16r2="http://schemas.microsoft.com/office/drawing/2015/06/chart">
            <c:ext xmlns:c16="http://schemas.microsoft.com/office/drawing/2014/chart" uri="{C3380CC4-5D6E-409C-BE32-E72D297353CC}">
              <c16:uniqueId val="{0000000F-47AD-4BF2-8716-C176719B7046}"/>
            </c:ext>
          </c:extLst>
        </c:ser>
        <c:ser>
          <c:idx val="10"/>
          <c:order val="9"/>
          <c:tx>
            <c:strRef>
              <c:f>'[2]joonis 2.1 '!$A$12</c:f>
              <c:strCache>
                <c:ptCount val="1"/>
                <c:pt idx="0">
                  <c:v>Prantsusmaa</c:v>
                </c:pt>
              </c:strCache>
            </c:strRef>
          </c:tx>
          <c:marker>
            <c:symbol val="circle"/>
            <c:size val="7"/>
            <c:spPr>
              <a:solidFill>
                <a:srgbClr val="4F81BD"/>
              </a:solidFill>
            </c:spPr>
          </c:marker>
          <c:dLbls>
            <c:dLbl>
              <c:idx val="0"/>
              <c:layout>
                <c:manualLayout>
                  <c:x val="-9.3812375249501007E-2"/>
                  <c:y val="1.08695652173913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0-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'!$B$12</c:f>
              <c:numCache>
                <c:formatCode>General</c:formatCode>
                <c:ptCount val="1"/>
                <c:pt idx="0">
                  <c:v>65.966538431297465</c:v>
                </c:pt>
              </c:numCache>
            </c:numRef>
          </c:xVal>
          <c:yVal>
            <c:numRef>
              <c:f>'[2]joonis 2.1 '!$C$12</c:f>
              <c:numCache>
                <c:formatCode>General</c:formatCode>
                <c:ptCount val="1"/>
                <c:pt idx="0">
                  <c:v>42.646155375962302</c:v>
                </c:pt>
              </c:numCache>
            </c:numRef>
          </c:yVal>
          <c:smooth val="0"/>
          <c:extLst xmlns:c16r2="http://schemas.microsoft.com/office/drawing/2015/06/chart">
            <c:ext xmlns:c16="http://schemas.microsoft.com/office/drawing/2014/chart" uri="{C3380CC4-5D6E-409C-BE32-E72D297353CC}">
              <c16:uniqueId val="{00000011-47AD-4BF2-8716-C176719B7046}"/>
            </c:ext>
          </c:extLst>
        </c:ser>
        <c:ser>
          <c:idx val="11"/>
          <c:order val="10"/>
          <c:tx>
            <c:strRef>
              <c:f>'[2]joonis 2.1 '!$A$13</c:f>
              <c:strCache>
                <c:ptCount val="1"/>
                <c:pt idx="0">
                  <c:v>Island</c:v>
                </c:pt>
              </c:strCache>
            </c:strRef>
          </c:tx>
          <c:spPr>
            <a:ln>
              <a:noFill/>
            </a:ln>
          </c:spPr>
          <c:marker>
            <c:symbol val="circle"/>
            <c:size val="7"/>
            <c:spPr>
              <a:solidFill>
                <a:srgbClr val="4F81BD"/>
              </a:solidFill>
              <a:ln>
                <a:noFill/>
              </a:ln>
            </c:spPr>
          </c:marker>
          <c:dLbls>
            <c:dLbl>
              <c:idx val="0"/>
              <c:layout>
                <c:manualLayout>
                  <c:x val="-7.0360598065083602E-2"/>
                  <c:y val="-1.16194599421406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47AD-4BF2-8716-C176719B7046}"/>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'!$B$13</c:f>
              <c:numCache>
                <c:formatCode>General</c:formatCode>
                <c:ptCount val="1"/>
                <c:pt idx="0">
                  <c:v>71.915691581994906</c:v>
                </c:pt>
              </c:numCache>
            </c:numRef>
          </c:xVal>
          <c:yVal>
            <c:numRef>
              <c:f>'[2]joonis 2.1 '!$C$13</c:f>
              <c:numCache>
                <c:formatCode>General</c:formatCode>
                <c:ptCount val="1"/>
                <c:pt idx="0">
                  <c:v>44.555379654791423</c:v>
                </c:pt>
              </c:numCache>
            </c:numRef>
          </c:yVal>
          <c:smooth val="0"/>
          <c:extLst xmlns:c16r2="http://schemas.microsoft.com/office/drawing/2015/06/chart">
            <c:ext xmlns:c16="http://schemas.microsoft.com/office/drawing/2014/chart" uri="{C3380CC4-5D6E-409C-BE32-E72D297353CC}">
              <c16:uniqueId val="{00000013-47AD-4BF2-8716-C176719B7046}"/>
            </c:ext>
          </c:extLst>
        </c:ser>
        <c:ser>
          <c:idx val="12"/>
          <c:order val="11"/>
          <c:tx>
            <c:strRef>
              <c:f>'[2]joonis 2.1 '!$A$14</c:f>
              <c:strCache>
                <c:ptCount val="1"/>
                <c:pt idx="0">
                  <c:v>Iisrael</c:v>
                </c:pt>
              </c:strCache>
            </c:strRef>
          </c:tx>
          <c:marker>
            <c:symbol val="circle"/>
            <c:size val="7"/>
            <c:spPr>
              <a:solidFill>
                <a:schemeClr val="accent6">
                  <a:lumMod val="20000"/>
                  <a:lumOff val="80000"/>
                </a:schemeClr>
              </a:solidFill>
            </c:spPr>
          </c:marker>
          <c:dLbls>
            <c:dLbl>
              <c:idx val="0"/>
              <c:layout>
                <c:manualLayout>
                  <c:x val="-5.2770448548812698E-3"/>
                  <c:y val="1.7429189913210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4-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'!$B$14</c:f>
              <c:numCache>
                <c:formatCode>General</c:formatCode>
                <c:ptCount val="1"/>
                <c:pt idx="0">
                  <c:v>76.299034646061131</c:v>
                </c:pt>
              </c:numCache>
            </c:numRef>
          </c:xVal>
          <c:yVal>
            <c:numRef>
              <c:f>'[2]joonis 2.1 '!$C$14</c:f>
              <c:numCache>
                <c:formatCode>General</c:formatCode>
                <c:ptCount val="1"/>
                <c:pt idx="0">
                  <c:v>42.101985336146207</c:v>
                </c:pt>
              </c:numCache>
            </c:numRef>
          </c:yVal>
          <c:smooth val="0"/>
          <c:extLst xmlns:c16r2="http://schemas.microsoft.com/office/drawing/2015/06/chart">
            <c:ext xmlns:c16="http://schemas.microsoft.com/office/drawing/2014/chart" uri="{C3380CC4-5D6E-409C-BE32-E72D297353CC}">
              <c16:uniqueId val="{00000015-47AD-4BF2-8716-C176719B7046}"/>
            </c:ext>
          </c:extLst>
        </c:ser>
        <c:ser>
          <c:idx val="13"/>
          <c:order val="12"/>
          <c:tx>
            <c:strRef>
              <c:f>'[2]joonis 2.1 '!$A$15</c:f>
              <c:strCache>
                <c:ptCount val="1"/>
                <c:pt idx="0">
                  <c:v>Itaalia</c:v>
                </c:pt>
              </c:strCache>
            </c:strRef>
          </c:tx>
          <c:spPr>
            <a:ln>
              <a:noFill/>
            </a:ln>
          </c:spPr>
          <c:marker>
            <c:symbol val="circle"/>
            <c:size val="7"/>
            <c:spPr>
              <a:solidFill>
                <a:srgbClr val="4F81BD"/>
              </a:solidFill>
              <a:ln>
                <a:noFill/>
              </a:ln>
            </c:spPr>
          </c:marker>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'[2]joonis 2.1 '!$B$15</c:f>
              <c:numCache>
                <c:formatCode>General</c:formatCode>
                <c:ptCount val="1"/>
                <c:pt idx="0">
                  <c:v>78.545784533400621</c:v>
                </c:pt>
              </c:numCache>
            </c:numRef>
          </c:xVal>
          <c:yVal>
            <c:numRef>
              <c:f>'[2]joonis 2.1 '!$C$15</c:f>
              <c:numCache>
                <c:formatCode>General</c:formatCode>
                <c:ptCount val="1"/>
                <c:pt idx="0">
                  <c:v>48.898586290845408</c:v>
                </c:pt>
              </c:numCache>
            </c:numRef>
          </c:yVal>
          <c:smooth val="0"/>
          <c:extLst xmlns:c16r2="http://schemas.microsoft.com/office/drawing/2015/06/chart">
            <c:ext xmlns:c16="http://schemas.microsoft.com/office/drawing/2014/chart" uri="{C3380CC4-5D6E-409C-BE32-E72D297353CC}">
              <c16:uniqueId val="{00000016-47AD-4BF2-8716-C176719B7046}"/>
            </c:ext>
          </c:extLst>
        </c:ser>
        <c:ser>
          <c:idx val="14"/>
          <c:order val="13"/>
          <c:tx>
            <c:strRef>
              <c:f>'[2]joonis 2.1 '!$A$16</c:f>
              <c:strCache>
                <c:ptCount val="1"/>
                <c:pt idx="0">
                  <c:v>Jaapan</c:v>
                </c:pt>
              </c:strCache>
            </c:strRef>
          </c:tx>
          <c:spPr>
            <a:ln>
              <a:noFill/>
            </a:ln>
          </c:spPr>
          <c:marker>
            <c:symbol val="circle"/>
            <c:size val="7"/>
            <c:spPr>
              <a:solidFill>
                <a:srgbClr val="4F81BD"/>
              </a:solidFill>
              <a:ln>
                <a:noFill/>
              </a:ln>
            </c:spPr>
          </c:marker>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'[2]joonis 2.1 '!$B$16</c:f>
              <c:numCache>
                <c:formatCode>General</c:formatCode>
                <c:ptCount val="1"/>
                <c:pt idx="0">
                  <c:v>39.026084483575353</c:v>
                </c:pt>
              </c:numCache>
            </c:numRef>
          </c:xVal>
          <c:yVal>
            <c:numRef>
              <c:f>'[2]joonis 2.1 '!$C$16</c:f>
              <c:numCache>
                <c:formatCode>General</c:formatCode>
                <c:ptCount val="1"/>
                <c:pt idx="0">
                  <c:v>41.880286632597141</c:v>
                </c:pt>
              </c:numCache>
            </c:numRef>
          </c:yVal>
          <c:smooth val="0"/>
          <c:extLst xmlns:c16r2="http://schemas.microsoft.com/office/drawing/2015/06/chart">
            <c:ext xmlns:c16="http://schemas.microsoft.com/office/drawing/2014/chart" uri="{C3380CC4-5D6E-409C-BE32-E72D297353CC}">
              <c16:uniqueId val="{00000017-47AD-4BF2-8716-C176719B7046}"/>
            </c:ext>
          </c:extLst>
        </c:ser>
        <c:ser>
          <c:idx val="15"/>
          <c:order val="14"/>
          <c:tx>
            <c:strRef>
              <c:f>'[2]joonis 2.1 '!$A$17</c:f>
              <c:strCache>
                <c:ptCount val="1"/>
                <c:pt idx="0">
                  <c:v>Korea</c:v>
                </c:pt>
              </c:strCache>
            </c:strRef>
          </c:tx>
          <c:marker>
            <c:symbol val="circle"/>
            <c:size val="7"/>
            <c:spPr>
              <a:solidFill>
                <a:srgbClr val="4F81BD"/>
              </a:solidFill>
            </c:spPr>
          </c:marker>
          <c:dLbls>
            <c:dLbl>
              <c:idx val="0"/>
              <c:layout>
                <c:manualLayout>
                  <c:x val="-5.2770448548812698E-3"/>
                  <c:y val="2.9046362560087302E-3"/>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'!$B$17</c:f>
              <c:numCache>
                <c:formatCode>General</c:formatCode>
                <c:ptCount val="1"/>
                <c:pt idx="0">
                  <c:v>68.159260704321312</c:v>
                </c:pt>
              </c:numCache>
            </c:numRef>
          </c:xVal>
          <c:yVal>
            <c:numRef>
              <c:f>'[2]joonis 2.1 '!$C$17</c:f>
              <c:numCache>
                <c:formatCode>General</c:formatCode>
                <c:ptCount val="1"/>
                <c:pt idx="0">
                  <c:v>42.412927709876783</c:v>
                </c:pt>
              </c:numCache>
            </c:numRef>
          </c:yVal>
          <c:smooth val="0"/>
          <c:extLst xmlns:c16r2="http://schemas.microsoft.com/office/drawing/2015/06/chart">
            <c:ext xmlns:c16="http://schemas.microsoft.com/office/drawing/2014/chart" uri="{C3380CC4-5D6E-409C-BE32-E72D297353CC}">
              <c16:uniqueId val="{00000019-47AD-4BF2-8716-C176719B7046}"/>
            </c:ext>
          </c:extLst>
        </c:ser>
        <c:ser>
          <c:idx val="16"/>
          <c:order val="15"/>
          <c:tx>
            <c:strRef>
              <c:f>'[2]joonis 2.1 '!$A$18</c:f>
              <c:strCache>
                <c:ptCount val="1"/>
                <c:pt idx="0">
                  <c:v>Läti</c:v>
                </c:pt>
              </c:strCache>
            </c:strRef>
          </c:tx>
          <c:marker>
            <c:symbol val="circle"/>
            <c:size val="7"/>
            <c:spPr>
              <a:solidFill>
                <a:srgbClr val="A5A5E9"/>
              </a:solidFill>
            </c:spPr>
          </c:marker>
          <c:dLbls>
            <c:dLbl>
              <c:idx val="0"/>
              <c:layout>
                <c:manualLayout>
                  <c:x val="-5.1896207584830503E-2"/>
                  <c:y val="2.5362318840579798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A-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'!$B$18</c:f>
              <c:numCache>
                <c:formatCode>General</c:formatCode>
                <c:ptCount val="1"/>
                <c:pt idx="0">
                  <c:v>88.727494126137273</c:v>
                </c:pt>
              </c:numCache>
            </c:numRef>
          </c:xVal>
          <c:yVal>
            <c:numRef>
              <c:f>'[2]joonis 2.1 '!$C$18</c:f>
              <c:numCache>
                <c:formatCode>General</c:formatCode>
                <c:ptCount val="1"/>
                <c:pt idx="0">
                  <c:v>47.074130707079142</c:v>
                </c:pt>
              </c:numCache>
            </c:numRef>
          </c:yVal>
          <c:smooth val="0"/>
          <c:extLst xmlns:c16r2="http://schemas.microsoft.com/office/drawing/2015/06/chart">
            <c:ext xmlns:c16="http://schemas.microsoft.com/office/drawing/2014/chart" uri="{C3380CC4-5D6E-409C-BE32-E72D297353CC}">
              <c16:uniqueId val="{0000001B-47AD-4BF2-8716-C176719B7046}"/>
            </c:ext>
          </c:extLst>
        </c:ser>
        <c:ser>
          <c:idx val="17"/>
          <c:order val="16"/>
          <c:tx>
            <c:strRef>
              <c:f>'[2]joonis 2.1 '!$A$19</c:f>
              <c:strCache>
                <c:ptCount val="1"/>
                <c:pt idx="0">
                  <c:v>Malaisia</c:v>
                </c:pt>
              </c:strCache>
            </c:strRef>
          </c:tx>
          <c:spPr>
            <a:ln>
              <a:noFill/>
            </a:ln>
          </c:spPr>
          <c:marker>
            <c:symbol val="circle"/>
            <c:size val="7"/>
            <c:spPr>
              <a:solidFill>
                <a:srgbClr val="4F81BD"/>
              </a:solidFill>
              <a:ln>
                <a:noFill/>
              </a:ln>
            </c:spPr>
          </c:marker>
          <c:dLbls>
            <c:dLbl>
              <c:idx val="0"/>
              <c:layout>
                <c:manualLayout>
                  <c:x val="-5.3892215568862298E-2"/>
                  <c:y val="2.89852219559511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C-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'!$B$19</c:f>
              <c:numCache>
                <c:formatCode>General</c:formatCode>
                <c:ptCount val="1"/>
                <c:pt idx="0">
                  <c:v>70.523861433510447</c:v>
                </c:pt>
              </c:numCache>
            </c:numRef>
          </c:xVal>
          <c:yVal>
            <c:numRef>
              <c:f>'[2]joonis 2.1 '!$C$19</c:f>
              <c:numCache>
                <c:formatCode>General</c:formatCode>
                <c:ptCount val="1"/>
                <c:pt idx="0">
                  <c:v>38.944237894479052</c:v>
                </c:pt>
              </c:numCache>
            </c:numRef>
          </c:yVal>
          <c:smooth val="0"/>
          <c:extLst xmlns:c16r2="http://schemas.microsoft.com/office/drawing/2015/06/chart">
            <c:ext xmlns:c16="http://schemas.microsoft.com/office/drawing/2014/chart" uri="{C3380CC4-5D6E-409C-BE32-E72D297353CC}">
              <c16:uniqueId val="{0000001D-47AD-4BF2-8716-C176719B7046}"/>
            </c:ext>
          </c:extLst>
        </c:ser>
        <c:ser>
          <c:idx val="18"/>
          <c:order val="17"/>
          <c:tx>
            <c:strRef>
              <c:f>'[2]joonis 2.1 '!$A$20</c:f>
              <c:strCache>
                <c:ptCount val="1"/>
                <c:pt idx="0">
                  <c:v>Mehhiko</c:v>
                </c:pt>
              </c:strCache>
            </c:strRef>
          </c:tx>
          <c:marker>
            <c:symbol val="circle"/>
            <c:size val="7"/>
            <c:spPr>
              <a:solidFill>
                <a:srgbClr val="4F81BD"/>
              </a:solidFill>
            </c:spPr>
          </c:marker>
          <c:dLbls>
            <c:dLbl>
              <c:idx val="0"/>
              <c:layout>
                <c:manualLayout>
                  <c:x val="-1.19760479041916E-2"/>
                  <c:y val="1.44927536231884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E-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'!$B$20</c:f>
              <c:numCache>
                <c:formatCode>General</c:formatCode>
                <c:ptCount val="1"/>
                <c:pt idx="0">
                  <c:v>53.755814575616583</c:v>
                </c:pt>
              </c:numCache>
            </c:numRef>
          </c:xVal>
          <c:yVal>
            <c:numRef>
              <c:f>'[2]joonis 2.1 '!$C$20</c:f>
              <c:numCache>
                <c:formatCode>General</c:formatCode>
                <c:ptCount val="1"/>
                <c:pt idx="0">
                  <c:v>42.075028144732613</c:v>
                </c:pt>
              </c:numCache>
            </c:numRef>
          </c:yVal>
          <c:smooth val="0"/>
          <c:extLst xmlns:c16r2="http://schemas.microsoft.com/office/drawing/2015/06/chart">
            <c:ext xmlns:c16="http://schemas.microsoft.com/office/drawing/2014/chart" uri="{C3380CC4-5D6E-409C-BE32-E72D297353CC}">
              <c16:uniqueId val="{0000001F-47AD-4BF2-8716-C176719B7046}"/>
            </c:ext>
          </c:extLst>
        </c:ser>
        <c:ser>
          <c:idx val="19"/>
          <c:order val="18"/>
          <c:tx>
            <c:strRef>
              <c:f>'[2]joonis 2.1 '!$A$21</c:f>
              <c:strCache>
                <c:ptCount val="1"/>
                <c:pt idx="0">
                  <c:v>Holland</c:v>
                </c:pt>
              </c:strCache>
            </c:strRef>
          </c:tx>
          <c:spPr>
            <a:ln>
              <a:noFill/>
            </a:ln>
          </c:spPr>
          <c:marker>
            <c:symbol val="circle"/>
            <c:size val="7"/>
            <c:spPr>
              <a:solidFill>
                <a:schemeClr val="accent2"/>
              </a:solidFill>
              <a:ln>
                <a:noFill/>
              </a:ln>
            </c:spPr>
          </c:marker>
          <c:dLbls>
            <c:dLbl>
              <c:idx val="0"/>
              <c:layout>
                <c:manualLayout>
                  <c:x val="-6.8217588051615902E-2"/>
                  <c:y val="-1.75109408910213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0-47AD-4BF2-8716-C176719B7046}"/>
                </c:ext>
              </c:extLst>
            </c:dLbl>
            <c:spPr>
              <a:noFill/>
              <a:ln>
                <a:noFill/>
              </a:ln>
              <a:effectLst/>
            </c:spPr>
            <c:txPr>
              <a:bodyPr/>
              <a:lstStyle/>
              <a:p>
                <a:pPr>
                  <a:defRPr b="0">
                    <a:solidFill>
                      <a:schemeClr val="tx1"/>
                    </a:solidFill>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'!$B$21</c:f>
              <c:numCache>
                <c:formatCode>General</c:formatCode>
                <c:ptCount val="1"/>
                <c:pt idx="0">
                  <c:v>54.603341002560121</c:v>
                </c:pt>
              </c:numCache>
            </c:numRef>
          </c:xVal>
          <c:yVal>
            <c:numRef>
              <c:f>'[2]joonis 2.1 '!$C$21</c:f>
              <c:numCache>
                <c:formatCode>General</c:formatCode>
                <c:ptCount val="1"/>
                <c:pt idx="0">
                  <c:v>43.240801165218627</c:v>
                </c:pt>
              </c:numCache>
            </c:numRef>
          </c:yVal>
          <c:smooth val="0"/>
          <c:extLst xmlns:c16r2="http://schemas.microsoft.com/office/drawing/2015/06/chart">
            <c:ext xmlns:c16="http://schemas.microsoft.com/office/drawing/2014/chart" uri="{C3380CC4-5D6E-409C-BE32-E72D297353CC}">
              <c16:uniqueId val="{00000021-47AD-4BF2-8716-C176719B7046}"/>
            </c:ext>
          </c:extLst>
        </c:ser>
        <c:ser>
          <c:idx val="20"/>
          <c:order val="19"/>
          <c:tx>
            <c:strRef>
              <c:f>'[2]joonis 2.1 '!$A$22</c:f>
              <c:strCache>
                <c:ptCount val="1"/>
                <c:pt idx="0">
                  <c:v>Norra</c:v>
                </c:pt>
              </c:strCache>
            </c:strRef>
          </c:tx>
          <c:marker>
            <c:symbol val="circle"/>
            <c:size val="7"/>
            <c:spPr>
              <a:solidFill>
                <a:srgbClr val="4F81BD"/>
              </a:solidFill>
            </c:spPr>
          </c:marker>
          <c:dLbls>
            <c:dLbl>
              <c:idx val="0"/>
              <c:layout>
                <c:manualLayout>
                  <c:x val="-7.7844311377245595E-2"/>
                  <c:y val="-7.2463768115942299E-3"/>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2-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'!$B$22</c:f>
              <c:numCache>
                <c:formatCode>General</c:formatCode>
                <c:ptCount val="1"/>
                <c:pt idx="0">
                  <c:v>61.024982833595779</c:v>
                </c:pt>
              </c:numCache>
            </c:numRef>
          </c:xVal>
          <c:yVal>
            <c:numRef>
              <c:f>'[2]joonis 2.1 '!$C$22</c:f>
              <c:numCache>
                <c:formatCode>General</c:formatCode>
                <c:ptCount val="1"/>
                <c:pt idx="0">
                  <c:v>44.244398696256503</c:v>
                </c:pt>
              </c:numCache>
            </c:numRef>
          </c:yVal>
          <c:smooth val="0"/>
          <c:extLst xmlns:c16r2="http://schemas.microsoft.com/office/drawing/2015/06/chart">
            <c:ext xmlns:c16="http://schemas.microsoft.com/office/drawing/2014/chart" uri="{C3380CC4-5D6E-409C-BE32-E72D297353CC}">
              <c16:uniqueId val="{00000023-47AD-4BF2-8716-C176719B7046}"/>
            </c:ext>
          </c:extLst>
        </c:ser>
        <c:ser>
          <c:idx val="21"/>
          <c:order val="20"/>
          <c:tx>
            <c:strRef>
              <c:f>'[2]joonis 2.1 '!$A$23</c:f>
              <c:strCache>
                <c:ptCount val="1"/>
                <c:pt idx="0">
                  <c:v>Poola</c:v>
                </c:pt>
              </c:strCache>
            </c:strRef>
          </c:tx>
          <c:spPr>
            <a:ln>
              <a:solidFill>
                <a:srgbClr val="4F81BD"/>
              </a:solidFill>
            </a:ln>
          </c:spPr>
          <c:marker>
            <c:symbol val="circle"/>
            <c:size val="7"/>
            <c:spPr>
              <a:solidFill>
                <a:schemeClr val="accent6">
                  <a:lumMod val="40000"/>
                  <a:lumOff val="60000"/>
                </a:schemeClr>
              </a:solidFill>
              <a:ln>
                <a:solidFill>
                  <a:srgbClr val="4F81BD"/>
                </a:solidFill>
              </a:ln>
            </c:spPr>
          </c:marker>
          <c:dLbls>
            <c:dLbl>
              <c:idx val="0"/>
              <c:layout>
                <c:manualLayout>
                  <c:x val="-2.59481037924152E-2"/>
                  <c:y val="2.5362318840579798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4-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'!$B$23</c:f>
              <c:numCache>
                <c:formatCode>General</c:formatCode>
                <c:ptCount val="1"/>
                <c:pt idx="0">
                  <c:v>74.908715576518617</c:v>
                </c:pt>
              </c:numCache>
            </c:numRef>
          </c:xVal>
          <c:yVal>
            <c:numRef>
              <c:f>'[2]joonis 2.1 '!$C$23</c:f>
              <c:numCache>
                <c:formatCode>General</c:formatCode>
                <c:ptCount val="1"/>
                <c:pt idx="0">
                  <c:v>41.900968839719937</c:v>
                </c:pt>
              </c:numCache>
            </c:numRef>
          </c:yVal>
          <c:smooth val="0"/>
          <c:extLst xmlns:c16r2="http://schemas.microsoft.com/office/drawing/2015/06/chart">
            <c:ext xmlns:c16="http://schemas.microsoft.com/office/drawing/2014/chart" uri="{C3380CC4-5D6E-409C-BE32-E72D297353CC}">
              <c16:uniqueId val="{00000025-47AD-4BF2-8716-C176719B7046}"/>
            </c:ext>
          </c:extLst>
        </c:ser>
        <c:ser>
          <c:idx val="22"/>
          <c:order val="21"/>
          <c:tx>
            <c:strRef>
              <c:f>'[2]joonis 2.1 '!$A$24</c:f>
              <c:strCache>
                <c:ptCount val="1"/>
                <c:pt idx="0">
                  <c:v>Portugal</c:v>
                </c:pt>
              </c:strCache>
            </c:strRef>
          </c:tx>
          <c:marker>
            <c:symbol val="circle"/>
            <c:size val="7"/>
            <c:spPr>
              <a:solidFill>
                <a:srgbClr val="4F81BD"/>
              </a:solidFill>
            </c:spPr>
          </c:marker>
          <c:dLbls>
            <c:dLbl>
              <c:idx val="0"/>
              <c:layout>
                <c:manualLayout>
                  <c:x val="-3.3421284080914701E-2"/>
                  <c:y val="-2.61437848698162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6-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'!$B$24</c:f>
              <c:numCache>
                <c:formatCode>General</c:formatCode>
                <c:ptCount val="1"/>
                <c:pt idx="0">
                  <c:v>73.159890228607082</c:v>
                </c:pt>
              </c:numCache>
            </c:numRef>
          </c:xVal>
          <c:yVal>
            <c:numRef>
              <c:f>'[2]joonis 2.1 '!$C$24</c:f>
              <c:numCache>
                <c:formatCode>General</c:formatCode>
                <c:ptCount val="1"/>
                <c:pt idx="0">
                  <c:v>44.696786602370942</c:v>
                </c:pt>
              </c:numCache>
            </c:numRef>
          </c:yVal>
          <c:smooth val="0"/>
          <c:extLst xmlns:c16r2="http://schemas.microsoft.com/office/drawing/2015/06/chart">
            <c:ext xmlns:c16="http://schemas.microsoft.com/office/drawing/2014/chart" uri="{C3380CC4-5D6E-409C-BE32-E72D297353CC}">
              <c16:uniqueId val="{00000027-47AD-4BF2-8716-C176719B7046}"/>
            </c:ext>
          </c:extLst>
        </c:ser>
        <c:ser>
          <c:idx val="23"/>
          <c:order val="22"/>
          <c:tx>
            <c:strRef>
              <c:f>'[2]joonis 2.1 '!$A$25</c:f>
              <c:strCache>
                <c:ptCount val="1"/>
                <c:pt idx="0">
                  <c:v>Rumeenia</c:v>
                </c:pt>
              </c:strCache>
            </c:strRef>
          </c:tx>
          <c:spPr>
            <a:ln>
              <a:noFill/>
            </a:ln>
          </c:spPr>
          <c:marker>
            <c:symbol val="circle"/>
            <c:size val="7"/>
            <c:spPr>
              <a:solidFill>
                <a:srgbClr val="4F81BD"/>
              </a:solidFill>
              <a:ln>
                <a:noFill/>
              </a:ln>
            </c:spPr>
          </c:marker>
          <c:dLbls>
            <c:dLbl>
              <c:idx val="0"/>
              <c:layout>
                <c:manualLayout>
                  <c:x val="-3.5928300878557799E-2"/>
                  <c:y val="1.81159420289855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8-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'!$B$25</c:f>
              <c:numCache>
                <c:formatCode>General</c:formatCode>
                <c:ptCount val="1"/>
                <c:pt idx="0">
                  <c:v>69.211108707780255</c:v>
                </c:pt>
              </c:numCache>
            </c:numRef>
          </c:xVal>
          <c:yVal>
            <c:numRef>
              <c:f>'[2]joonis 2.1 '!$C$25</c:f>
              <c:numCache>
                <c:formatCode>General</c:formatCode>
                <c:ptCount val="1"/>
                <c:pt idx="0">
                  <c:v>41.62416609310921</c:v>
                </c:pt>
              </c:numCache>
            </c:numRef>
          </c:yVal>
          <c:smooth val="0"/>
          <c:extLst xmlns:c16r2="http://schemas.microsoft.com/office/drawing/2015/06/chart">
            <c:ext xmlns:c16="http://schemas.microsoft.com/office/drawing/2014/chart" uri="{C3380CC4-5D6E-409C-BE32-E72D297353CC}">
              <c16:uniqueId val="{00000029-47AD-4BF2-8716-C176719B7046}"/>
            </c:ext>
          </c:extLst>
        </c:ser>
        <c:ser>
          <c:idx val="24"/>
          <c:order val="23"/>
          <c:tx>
            <c:strRef>
              <c:f>'[2]joonis 2.1 '!$A$26</c:f>
              <c:strCache>
                <c:ptCount val="1"/>
                <c:pt idx="0">
                  <c:v>Serbia</c:v>
                </c:pt>
              </c:strCache>
            </c:strRef>
          </c:tx>
          <c:marker>
            <c:symbol val="circle"/>
            <c:size val="7"/>
            <c:spPr>
              <a:solidFill>
                <a:srgbClr val="4F81BD"/>
              </a:solidFill>
            </c:spPr>
          </c:marker>
          <c:dLbls>
            <c:dLbl>
              <c:idx val="0"/>
              <c:layout>
                <c:manualLayout>
                  <c:x val="-7.5848303393213606E-2"/>
                  <c:y val="-2.5362318840579798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A-47AD-4BF2-8716-C176719B7046}"/>
                </c:ext>
              </c:extLst>
            </c:dLbl>
            <c:spPr>
              <a:noFill/>
              <a:ln>
                <a:noFill/>
              </a:ln>
              <a:effectLst/>
            </c:spPr>
            <c:txPr>
              <a:bodyPr/>
              <a:lstStyle/>
              <a:p>
                <a:pPr>
                  <a:defRPr b="1">
                    <a:solidFill>
                      <a:schemeClr val="tx1"/>
                    </a:solidFill>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'!$B$26</c:f>
              <c:numCache>
                <c:formatCode>General</c:formatCode>
                <c:ptCount val="1"/>
                <c:pt idx="0">
                  <c:v>65.603601494344545</c:v>
                </c:pt>
              </c:numCache>
            </c:numRef>
          </c:xVal>
          <c:yVal>
            <c:numRef>
              <c:f>'[2]joonis 2.1 '!$C$26</c:f>
              <c:numCache>
                <c:formatCode>General</c:formatCode>
                <c:ptCount val="1"/>
                <c:pt idx="0">
                  <c:v>43.11843582948601</c:v>
                </c:pt>
              </c:numCache>
            </c:numRef>
          </c:yVal>
          <c:smooth val="0"/>
          <c:extLst xmlns:c16r2="http://schemas.microsoft.com/office/drawing/2015/06/chart">
            <c:ext xmlns:c16="http://schemas.microsoft.com/office/drawing/2014/chart" uri="{C3380CC4-5D6E-409C-BE32-E72D297353CC}">
              <c16:uniqueId val="{0000002B-47AD-4BF2-8716-C176719B7046}"/>
            </c:ext>
          </c:extLst>
        </c:ser>
        <c:ser>
          <c:idx val="25"/>
          <c:order val="24"/>
          <c:tx>
            <c:strRef>
              <c:f>'[2]joonis 2.1 '!$A$27</c:f>
              <c:strCache>
                <c:ptCount val="1"/>
                <c:pt idx="0">
                  <c:v>Singapur</c:v>
                </c:pt>
              </c:strCache>
            </c:strRef>
          </c:tx>
          <c:spPr>
            <a:ln>
              <a:noFill/>
            </a:ln>
          </c:spPr>
          <c:marker>
            <c:symbol val="circle"/>
            <c:size val="7"/>
            <c:spPr>
              <a:solidFill>
                <a:srgbClr val="4F81BD"/>
              </a:solidFill>
              <a:ln>
                <a:noFill/>
              </a:ln>
            </c:spPr>
          </c:marker>
          <c:dLbls>
            <c:dLbl>
              <c:idx val="0"/>
              <c:layout>
                <c:manualLayout>
                  <c:x val="-1.59680370929365E-2"/>
                  <c:y val="-2.67422992239640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C-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'!$B$27</c:f>
              <c:numCache>
                <c:formatCode>General</c:formatCode>
                <c:ptCount val="1"/>
                <c:pt idx="0">
                  <c:v>65.047829151947795</c:v>
                </c:pt>
              </c:numCache>
            </c:numRef>
          </c:xVal>
          <c:yVal>
            <c:numRef>
              <c:f>'[2]joonis 2.1 '!$C$27</c:f>
              <c:numCache>
                <c:formatCode>General</c:formatCode>
                <c:ptCount val="1"/>
                <c:pt idx="0">
                  <c:v>36.01263859300407</c:v>
                </c:pt>
              </c:numCache>
            </c:numRef>
          </c:yVal>
          <c:smooth val="0"/>
          <c:extLst xmlns:c16r2="http://schemas.microsoft.com/office/drawing/2015/06/chart">
            <c:ext xmlns:c16="http://schemas.microsoft.com/office/drawing/2014/chart" uri="{C3380CC4-5D6E-409C-BE32-E72D297353CC}">
              <c16:uniqueId val="{0000002D-47AD-4BF2-8716-C176719B7046}"/>
            </c:ext>
          </c:extLst>
        </c:ser>
        <c:ser>
          <c:idx val="26"/>
          <c:order val="25"/>
          <c:tx>
            <c:strRef>
              <c:f>'[2]joonis 2.1 '!$A$28</c:f>
              <c:strCache>
                <c:ptCount val="1"/>
                <c:pt idx="0">
                  <c:v>Slovakkia</c:v>
                </c:pt>
              </c:strCache>
            </c:strRef>
          </c:tx>
          <c:marker>
            <c:symbol val="circle"/>
            <c:size val="7"/>
            <c:spPr>
              <a:solidFill>
                <a:srgbClr val="4F81BD"/>
              </a:solidFill>
            </c:spPr>
          </c:marker>
          <c:dLbls>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layout/>
                <c15:showLeaderLines val="0"/>
              </c:ext>
            </c:extLst>
          </c:dLbls>
          <c:xVal>
            <c:numRef>
              <c:f>'[2]joonis 2.1 '!$B$28</c:f>
              <c:numCache>
                <c:formatCode>General</c:formatCode>
                <c:ptCount val="1"/>
                <c:pt idx="0">
                  <c:v>81.925796272524522</c:v>
                </c:pt>
              </c:numCache>
            </c:numRef>
          </c:xVal>
          <c:yVal>
            <c:numRef>
              <c:f>'[2]joonis 2.1 '!$C$28</c:f>
              <c:numCache>
                <c:formatCode>General</c:formatCode>
                <c:ptCount val="1"/>
                <c:pt idx="0">
                  <c:v>43.434477712353377</c:v>
                </c:pt>
              </c:numCache>
            </c:numRef>
          </c:yVal>
          <c:smooth val="0"/>
          <c:extLst xmlns:c16r2="http://schemas.microsoft.com/office/drawing/2015/06/chart">
            <c:ext xmlns:c16="http://schemas.microsoft.com/office/drawing/2014/chart" uri="{C3380CC4-5D6E-409C-BE32-E72D297353CC}">
              <c16:uniqueId val="{0000002E-47AD-4BF2-8716-C176719B7046}"/>
            </c:ext>
          </c:extLst>
        </c:ser>
        <c:ser>
          <c:idx val="27"/>
          <c:order val="26"/>
          <c:tx>
            <c:strRef>
              <c:f>'[2]joonis 2.1 '!$A$29</c:f>
              <c:strCache>
                <c:ptCount val="1"/>
                <c:pt idx="0">
                  <c:v>Hispaania</c:v>
                </c:pt>
              </c:strCache>
            </c:strRef>
          </c:tx>
          <c:marker>
            <c:symbol val="circle"/>
            <c:size val="7"/>
            <c:spPr>
              <a:solidFill>
                <a:srgbClr val="4F81BD"/>
              </a:solidFill>
            </c:spPr>
          </c:marker>
          <c:dLbls>
            <c:dLbl>
              <c:idx val="0"/>
              <c:layout>
                <c:manualLayout>
                  <c:x val="-8.1038995927145696E-2"/>
                  <c:y val="-3.2092295461771003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F-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'!$B$29</c:f>
              <c:numCache>
                <c:formatCode>General</c:formatCode>
                <c:ptCount val="1"/>
                <c:pt idx="0">
                  <c:v>58.771158784038313</c:v>
                </c:pt>
              </c:numCache>
            </c:numRef>
          </c:xVal>
          <c:yVal>
            <c:numRef>
              <c:f>'[2]joonis 2.1 '!$C$29</c:f>
              <c:numCache>
                <c:formatCode>General</c:formatCode>
                <c:ptCount val="1"/>
                <c:pt idx="0">
                  <c:v>45.565731517344553</c:v>
                </c:pt>
              </c:numCache>
            </c:numRef>
          </c:yVal>
          <c:smooth val="0"/>
          <c:extLst xmlns:c16r2="http://schemas.microsoft.com/office/drawing/2015/06/chart">
            <c:ext xmlns:c16="http://schemas.microsoft.com/office/drawing/2014/chart" uri="{C3380CC4-5D6E-409C-BE32-E72D297353CC}">
              <c16:uniqueId val="{00000030-47AD-4BF2-8716-C176719B7046}"/>
            </c:ext>
          </c:extLst>
        </c:ser>
        <c:ser>
          <c:idx val="28"/>
          <c:order val="27"/>
          <c:tx>
            <c:strRef>
              <c:f>'[2]joonis 2.1 '!$A$30</c:f>
              <c:strCache>
                <c:ptCount val="1"/>
                <c:pt idx="0">
                  <c:v>Rootsi</c:v>
                </c:pt>
              </c:strCache>
            </c:strRef>
          </c:tx>
          <c:marker>
            <c:symbol val="circle"/>
            <c:size val="7"/>
            <c:spPr>
              <a:solidFill>
                <a:srgbClr val="4F81BD"/>
              </a:solidFill>
            </c:spPr>
          </c:marker>
          <c:dLbls>
            <c:dLbl>
              <c:idx val="0"/>
              <c:layout>
                <c:manualLayout>
                  <c:x val="-3.5928143712574898E-2"/>
                  <c:y val="-3.26086956521740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1-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'!$B$30</c:f>
              <c:numCache>
                <c:formatCode>General</c:formatCode>
                <c:ptCount val="1"/>
                <c:pt idx="0">
                  <c:v>66.491157431118694</c:v>
                </c:pt>
              </c:numCache>
            </c:numRef>
          </c:xVal>
          <c:yVal>
            <c:numRef>
              <c:f>'[2]joonis 2.1 '!$C$30</c:f>
              <c:numCache>
                <c:formatCode>General</c:formatCode>
                <c:ptCount val="1"/>
                <c:pt idx="0">
                  <c:v>45.975521614276254</c:v>
                </c:pt>
              </c:numCache>
            </c:numRef>
          </c:yVal>
          <c:smooth val="0"/>
          <c:extLst xmlns:c16r2="http://schemas.microsoft.com/office/drawing/2015/06/chart">
            <c:ext xmlns:c16="http://schemas.microsoft.com/office/drawing/2014/chart" uri="{C3380CC4-5D6E-409C-BE32-E72D297353CC}">
              <c16:uniqueId val="{00000032-47AD-4BF2-8716-C176719B7046}"/>
            </c:ext>
          </c:extLst>
        </c:ser>
        <c:ser>
          <c:idx val="29"/>
          <c:order val="28"/>
          <c:tx>
            <c:strRef>
              <c:f>'[2]joonis 2.1 '!$A$31</c:f>
              <c:strCache>
                <c:ptCount val="1"/>
                <c:pt idx="0">
                  <c:v>Abu Dhabi (Araabia Ühendemiraadid)</c:v>
                </c:pt>
              </c:strCache>
            </c:strRef>
          </c:tx>
          <c:spPr>
            <a:ln>
              <a:noFill/>
            </a:ln>
          </c:spPr>
          <c:marker>
            <c:symbol val="circle"/>
            <c:size val="7"/>
            <c:spPr>
              <a:solidFill>
                <a:srgbClr val="4F81BD"/>
              </a:solidFill>
              <a:ln>
                <a:noFill/>
              </a:ln>
            </c:spPr>
          </c:marker>
          <c:dLbls>
            <c:dLbl>
              <c:idx val="0"/>
              <c:layout>
                <c:manualLayout>
                  <c:x val="-9.9042455849097197E-2"/>
                  <c:y val="3.2703110171591603E-2"/>
                </c:manualLayout>
              </c:layout>
              <c:tx>
                <c:rich>
                  <a:bodyPr/>
                  <a:lstStyle/>
                  <a:p>
                    <a:r>
                      <a:rPr lang="en-US"/>
                      <a:t>Abu Dhabi (Araabia Ühendemiraadid)</a:t>
                    </a:r>
                  </a:p>
                </c:rich>
              </c:tx>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3-47AD-4BF2-8716-C176719B7046}"/>
                </c:ext>
              </c:extLst>
            </c:dLbl>
            <c:spPr>
              <a:noFill/>
              <a:ln>
                <a:noFill/>
              </a:ln>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'!$B$31</c:f>
              <c:numCache>
                <c:formatCode>General</c:formatCode>
                <c:ptCount val="1"/>
                <c:pt idx="0">
                  <c:v>58.914093521652958</c:v>
                </c:pt>
              </c:numCache>
            </c:numRef>
          </c:xVal>
          <c:yVal>
            <c:numRef>
              <c:f>'[2]joonis 2.1 '!$C$31</c:f>
              <c:numCache>
                <c:formatCode>General</c:formatCode>
                <c:ptCount val="1"/>
                <c:pt idx="0">
                  <c:v>38.7372928889503</c:v>
                </c:pt>
              </c:numCache>
            </c:numRef>
          </c:yVal>
          <c:smooth val="0"/>
          <c:extLst xmlns:c16r2="http://schemas.microsoft.com/office/drawing/2015/06/chart">
            <c:ext xmlns:c16="http://schemas.microsoft.com/office/drawing/2014/chart" uri="{C3380CC4-5D6E-409C-BE32-E72D297353CC}">
              <c16:uniqueId val="{00000034-47AD-4BF2-8716-C176719B7046}"/>
            </c:ext>
          </c:extLst>
        </c:ser>
        <c:ser>
          <c:idx val="30"/>
          <c:order val="29"/>
          <c:tx>
            <c:strRef>
              <c:f>'[2]joonis 2.1 '!$A$32</c:f>
              <c:strCache>
                <c:ptCount val="1"/>
                <c:pt idx="0">
                  <c:v>Alberta (Kanada)</c:v>
                </c:pt>
              </c:strCache>
            </c:strRef>
          </c:tx>
          <c:marker>
            <c:symbol val="circle"/>
            <c:size val="7"/>
            <c:spPr>
              <a:solidFill>
                <a:srgbClr val="4F81BD"/>
              </a:solidFill>
            </c:spPr>
          </c:marker>
          <c:dLbls>
            <c:dLbl>
              <c:idx val="0"/>
              <c:layout>
                <c:manualLayout>
                  <c:x val="-0.12122150057191999"/>
                  <c:y val="-2.44989684499725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5-47AD-4BF2-8716-C176719B7046}"/>
                </c:ext>
              </c:extLst>
            </c:dLbl>
            <c:spPr>
              <a:noFill/>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'!$B$32</c:f>
              <c:numCache>
                <c:formatCode>General</c:formatCode>
                <c:ptCount val="1"/>
                <c:pt idx="0">
                  <c:v>60.309406384744392</c:v>
                </c:pt>
              </c:numCache>
            </c:numRef>
          </c:xVal>
          <c:yVal>
            <c:numRef>
              <c:f>'[2]joonis 2.1 '!$C$32</c:f>
              <c:numCache>
                <c:formatCode>General</c:formatCode>
                <c:ptCount val="1"/>
                <c:pt idx="0">
                  <c:v>40.074865952158447</c:v>
                </c:pt>
              </c:numCache>
            </c:numRef>
          </c:yVal>
          <c:smooth val="0"/>
          <c:extLst xmlns:c16r2="http://schemas.microsoft.com/office/drawing/2015/06/chart">
            <c:ext xmlns:c16="http://schemas.microsoft.com/office/drawing/2014/chart" uri="{C3380CC4-5D6E-409C-BE32-E72D297353CC}">
              <c16:uniqueId val="{00000036-47AD-4BF2-8716-C176719B7046}"/>
            </c:ext>
          </c:extLst>
        </c:ser>
        <c:ser>
          <c:idx val="31"/>
          <c:order val="30"/>
          <c:tx>
            <c:strRef>
              <c:f>'[2]joonis 2.1 '!$A$33</c:f>
              <c:strCache>
                <c:ptCount val="1"/>
                <c:pt idx="0">
                  <c:v>Inglismaa</c:v>
                </c:pt>
              </c:strCache>
            </c:strRef>
          </c:tx>
          <c:spPr>
            <a:ln>
              <a:noFill/>
            </a:ln>
          </c:spPr>
          <c:marker>
            <c:symbol val="circle"/>
            <c:size val="7"/>
            <c:spPr>
              <a:solidFill>
                <a:srgbClr val="4F81BD"/>
              </a:solidFill>
              <a:ln>
                <a:noFill/>
              </a:ln>
            </c:spPr>
          </c:marker>
          <c:dLbls>
            <c:dLbl>
              <c:idx val="0"/>
              <c:layout>
                <c:manualLayout>
                  <c:x val="-6.5434572727246204E-2"/>
                  <c:y val="-1.8728039921005801E-2"/>
                </c:manualLayout>
              </c:layout>
              <c:tx>
                <c:rich>
                  <a:bodyPr/>
                  <a:lstStyle/>
                  <a:p>
                    <a:r>
                      <a:rPr lang="en-US"/>
                      <a:t>Inglismaa </a:t>
                    </a:r>
                  </a:p>
                </c:rich>
              </c:tx>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7-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'!$B$33</c:f>
              <c:numCache>
                <c:formatCode>General</c:formatCode>
                <c:ptCount val="1"/>
                <c:pt idx="0">
                  <c:v>63.232009012080617</c:v>
                </c:pt>
              </c:numCache>
            </c:numRef>
          </c:xVal>
          <c:yVal>
            <c:numRef>
              <c:f>'[2]joonis 2.1 '!$C$33</c:f>
              <c:numCache>
                <c:formatCode>General</c:formatCode>
                <c:ptCount val="1"/>
                <c:pt idx="0">
                  <c:v>39.180319485776593</c:v>
                </c:pt>
              </c:numCache>
            </c:numRef>
          </c:yVal>
          <c:smooth val="0"/>
          <c:extLst xmlns:c16r2="http://schemas.microsoft.com/office/drawing/2015/06/chart">
            <c:ext xmlns:c16="http://schemas.microsoft.com/office/drawing/2014/chart" uri="{C3380CC4-5D6E-409C-BE32-E72D297353CC}">
              <c16:uniqueId val="{00000038-47AD-4BF2-8716-C176719B7046}"/>
            </c:ext>
          </c:extLst>
        </c:ser>
        <c:ser>
          <c:idx val="32"/>
          <c:order val="31"/>
          <c:tx>
            <c:strRef>
              <c:f>'[2]joonis 2.1 '!$A$34</c:f>
              <c:strCache>
                <c:ptCount val="1"/>
                <c:pt idx="0">
                  <c:v>Flandria (Belgia)</c:v>
                </c:pt>
              </c:strCache>
            </c:strRef>
          </c:tx>
          <c:marker>
            <c:spPr>
              <a:solidFill>
                <a:srgbClr val="4F81BD"/>
              </a:solidFill>
            </c:spPr>
          </c:marker>
          <c:dLbls>
            <c:dLbl>
              <c:idx val="0"/>
              <c:layout>
                <c:manualLayout>
                  <c:x val="-5.0411013926689403E-2"/>
                  <c:y val="-2.6767301558837501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9-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'!$B$34</c:f>
              <c:numCache>
                <c:formatCode>General</c:formatCode>
                <c:ptCount val="1"/>
                <c:pt idx="0">
                  <c:v>68.059085815153523</c:v>
                </c:pt>
              </c:numCache>
            </c:numRef>
          </c:xVal>
          <c:yVal>
            <c:numRef>
              <c:f>'[2]joonis 2.1 '!$C$34</c:f>
              <c:numCache>
                <c:formatCode>General</c:formatCode>
                <c:ptCount val="1"/>
                <c:pt idx="0">
                  <c:v>39.272339560705802</c:v>
                </c:pt>
              </c:numCache>
            </c:numRef>
          </c:yVal>
          <c:smooth val="0"/>
          <c:extLst xmlns:c16r2="http://schemas.microsoft.com/office/drawing/2015/06/chart">
            <c:ext xmlns:c16="http://schemas.microsoft.com/office/drawing/2014/chart" uri="{C3380CC4-5D6E-409C-BE32-E72D297353CC}">
              <c16:uniqueId val="{0000003A-47AD-4BF2-8716-C176719B7046}"/>
            </c:ext>
          </c:extLst>
        </c:ser>
        <c:ser>
          <c:idx val="33"/>
          <c:order val="32"/>
          <c:tx>
            <c:strRef>
              <c:f>'[2]joonis 2.1 '!$A$35</c:f>
              <c:strCache>
                <c:ptCount val="1"/>
                <c:pt idx="0">
                  <c:v>TALIS-e keskmine</c:v>
                </c:pt>
              </c:strCache>
            </c:strRef>
          </c:tx>
          <c:marker>
            <c:symbol val="circle"/>
            <c:size val="7"/>
            <c:spPr>
              <a:solidFill>
                <a:srgbClr val="4F81BD"/>
              </a:solidFill>
            </c:spPr>
          </c:marker>
          <c:dLbls>
            <c:dLbl>
              <c:idx val="0"/>
              <c:layout>
                <c:manualLayout>
                  <c:x val="-3.3421284080914701E-2"/>
                  <c:y val="-2.6143784869816299E-2"/>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B-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'!$B$35</c:f>
              <c:numCache>
                <c:formatCode>General</c:formatCode>
                <c:ptCount val="1"/>
                <c:pt idx="0">
                  <c:v>68.053625331514098</c:v>
                </c:pt>
              </c:numCache>
            </c:numRef>
          </c:xVal>
          <c:yVal>
            <c:numRef>
              <c:f>'[2]joonis 2.1 '!$C$35</c:f>
              <c:numCache>
                <c:formatCode>General</c:formatCode>
                <c:ptCount val="1"/>
                <c:pt idx="0">
                  <c:v>42.892293620908603</c:v>
                </c:pt>
              </c:numCache>
            </c:numRef>
          </c:yVal>
          <c:smooth val="0"/>
          <c:extLst xmlns:c16r2="http://schemas.microsoft.com/office/drawing/2015/06/chart">
            <c:ext xmlns:c16="http://schemas.microsoft.com/office/drawing/2014/chart" uri="{C3380CC4-5D6E-409C-BE32-E72D297353CC}">
              <c16:uniqueId val="{0000003C-47AD-4BF2-8716-C176719B7046}"/>
            </c:ext>
          </c:extLst>
        </c:ser>
        <c:ser>
          <c:idx val="9"/>
          <c:order val="33"/>
          <c:tx>
            <c:strRef>
              <c:f>'[2]joonis 2.1 '!$A$11</c:f>
              <c:strCache>
                <c:ptCount val="1"/>
                <c:pt idx="0">
                  <c:v>Soome</c:v>
                </c:pt>
              </c:strCache>
            </c:strRef>
          </c:tx>
          <c:spPr>
            <a:ln>
              <a:noFill/>
            </a:ln>
          </c:spPr>
          <c:marker>
            <c:symbol val="circle"/>
            <c:size val="7"/>
            <c:spPr>
              <a:solidFill>
                <a:srgbClr val="4F81BD"/>
              </a:solidFill>
              <a:ln>
                <a:noFill/>
              </a:ln>
            </c:spPr>
          </c:marker>
          <c:dLbls>
            <c:dLbl>
              <c:idx val="0"/>
              <c:layout>
                <c:manualLayout>
                  <c:x val="-1.05540897097626E-2"/>
                  <c:y val="-8.7145949566054693E-3"/>
                </c:manualLayout>
              </c:layout>
              <c:showLegendKey val="0"/>
              <c:showVal val="0"/>
              <c:showCatName val="0"/>
              <c:showSerName val="1"/>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3D-47AD-4BF2-8716-C176719B7046}"/>
                </c:ext>
              </c:extLst>
            </c:dLbl>
            <c:spPr>
              <a:noFill/>
              <a:ln>
                <a:noFill/>
              </a:ln>
              <a:effectLst/>
            </c:sp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'[2]joonis 2.1 '!$B$11</c:f>
              <c:numCache>
                <c:formatCode>General</c:formatCode>
                <c:ptCount val="1"/>
                <c:pt idx="0">
                  <c:v>72.364873839512555</c:v>
                </c:pt>
              </c:numCache>
            </c:numRef>
          </c:xVal>
          <c:yVal>
            <c:numRef>
              <c:f>'[2]joonis 2.1 '!$C$11</c:f>
              <c:numCache>
                <c:formatCode>General</c:formatCode>
                <c:ptCount val="1"/>
                <c:pt idx="0">
                  <c:v>44.076432928237161</c:v>
                </c:pt>
              </c:numCache>
            </c:numRef>
          </c:yVal>
          <c:smooth val="0"/>
          <c:extLst xmlns:c16r2="http://schemas.microsoft.com/office/drawing/2015/06/chart">
            <c:ext xmlns:c16="http://schemas.microsoft.com/office/drawing/2014/chart" uri="{C3380CC4-5D6E-409C-BE32-E72D297353CC}">
              <c16:uniqueId val="{0000003E-47AD-4BF2-8716-C176719B7046}"/>
            </c:ext>
          </c:extLst>
        </c:ser>
        <c:dLbls>
          <c:showLegendKey val="0"/>
          <c:showVal val="0"/>
          <c:showCatName val="0"/>
          <c:showSerName val="0"/>
          <c:showPercent val="0"/>
          <c:showBubbleSize val="0"/>
        </c:dLbls>
        <c:axId val="102265216"/>
        <c:axId val="102267136"/>
      </c:scatterChart>
      <c:valAx>
        <c:axId val="102265216"/>
        <c:scaling>
          <c:orientation val="minMax"/>
          <c:max val="90"/>
          <c:min val="35"/>
        </c:scaling>
        <c:delete val="0"/>
        <c:axPos val="b"/>
        <c:title>
          <c:tx>
            <c:rich>
              <a:bodyPr/>
              <a:lstStyle/>
              <a:p>
                <a:pPr>
                  <a:defRPr/>
                </a:pPr>
                <a:r>
                  <a:rPr lang="et-EE"/>
                  <a:t>Female</a:t>
                </a:r>
                <a:r>
                  <a:rPr lang="et-EE" baseline="0"/>
                  <a:t> teachers</a:t>
                </a:r>
                <a:r>
                  <a:rPr lang="et-EE"/>
                  <a:t> %</a:t>
                </a:r>
              </a:p>
            </c:rich>
          </c:tx>
          <c:layout/>
          <c:overlay val="0"/>
        </c:title>
        <c:numFmt formatCode="General" sourceLinked="1"/>
        <c:majorTickMark val="out"/>
        <c:minorTickMark val="none"/>
        <c:tickLblPos val="nextTo"/>
        <c:spPr>
          <a:ln>
            <a:solidFill>
              <a:schemeClr val="tx1"/>
            </a:solidFill>
          </a:ln>
        </c:spPr>
        <c:crossAx val="102267136"/>
        <c:crosses val="autoZero"/>
        <c:crossBetween val="midCat"/>
        <c:majorUnit val="5"/>
      </c:valAx>
      <c:valAx>
        <c:axId val="102267136"/>
        <c:scaling>
          <c:orientation val="minMax"/>
          <c:max val="50"/>
          <c:min val="34"/>
        </c:scaling>
        <c:delete val="0"/>
        <c:axPos val="l"/>
        <c:majorGridlines/>
        <c:title>
          <c:tx>
            <c:rich>
              <a:bodyPr rot="-5400000" vert="horz"/>
              <a:lstStyle/>
              <a:p>
                <a:pPr>
                  <a:defRPr/>
                </a:pPr>
                <a:r>
                  <a:rPr lang="et-EE"/>
                  <a:t>average</a:t>
                </a:r>
                <a:r>
                  <a:rPr lang="et-EE" baseline="0"/>
                  <a:t> age</a:t>
                </a:r>
                <a:endParaRPr lang="et-EE"/>
              </a:p>
            </c:rich>
          </c:tx>
          <c:layout/>
          <c:overlay val="0"/>
        </c:title>
        <c:numFmt formatCode="General" sourceLinked="1"/>
        <c:majorTickMark val="out"/>
        <c:minorTickMark val="none"/>
        <c:tickLblPos val="nextTo"/>
        <c:crossAx val="102265216"/>
        <c:crosses val="autoZero"/>
        <c:crossBetween val="midCat"/>
        <c:majorUnit val="5"/>
        <c:minorUnit val="2"/>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8-02-06T19:57:33.479" idx="1">
    <p:pos x="6000" y="0"/>
    <p:text>ikoon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2DA64F-0D0D-4243-B471-EE2C79B260F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E857971-0A7D-4A70-AF45-A80F767165CA}">
      <dgm:prSet phldrT="[Text]" custT="1"/>
      <dgm:spPr/>
      <dgm:t>
        <a:bodyPr/>
        <a:lstStyle/>
        <a:p>
          <a:r>
            <a:rPr lang="et-EE" sz="2400" u="none" dirty="0">
              <a:latin typeface="Mongolian Baiti" panose="03000500000000000000" pitchFamily="66" charset="0"/>
              <a:cs typeface="Mongolian Baiti" panose="03000500000000000000" pitchFamily="66" charset="0"/>
            </a:rPr>
            <a:t>Initial education</a:t>
          </a:r>
          <a:endParaRPr lang="en-US" sz="2400" u="none" dirty="0">
            <a:latin typeface="Mongolian Baiti" panose="03000500000000000000" pitchFamily="66" charset="0"/>
            <a:cs typeface="Mongolian Baiti" panose="03000500000000000000" pitchFamily="66" charset="0"/>
          </a:endParaRPr>
        </a:p>
      </dgm:t>
    </dgm:pt>
    <dgm:pt modelId="{1250ED04-758A-4C07-A6AC-3E42FB8A44FB}" type="parTrans" cxnId="{105AA728-9CB7-45D7-BF1E-14174018C985}">
      <dgm:prSet/>
      <dgm:spPr/>
      <dgm:t>
        <a:bodyPr/>
        <a:lstStyle/>
        <a:p>
          <a:endParaRPr lang="en-US">
            <a:latin typeface="Mongolian Baiti" panose="03000500000000000000" pitchFamily="66" charset="0"/>
            <a:cs typeface="Mongolian Baiti" panose="03000500000000000000" pitchFamily="66" charset="0"/>
          </a:endParaRPr>
        </a:p>
      </dgm:t>
    </dgm:pt>
    <dgm:pt modelId="{D1767AED-2B1A-407C-AEEB-CB9A67DCAF7E}" type="sibTrans" cxnId="{105AA728-9CB7-45D7-BF1E-14174018C985}">
      <dgm:prSet/>
      <dgm:spPr/>
      <dgm:t>
        <a:bodyPr/>
        <a:lstStyle/>
        <a:p>
          <a:endParaRPr lang="en-US">
            <a:latin typeface="Mongolian Baiti" panose="03000500000000000000" pitchFamily="66" charset="0"/>
            <a:cs typeface="Mongolian Baiti" panose="03000500000000000000" pitchFamily="66" charset="0"/>
          </a:endParaRPr>
        </a:p>
      </dgm:t>
    </dgm:pt>
    <dgm:pt modelId="{7722D92F-855C-40AF-A739-26107F14BC2A}">
      <dgm:prSet phldrT="[Text]" custT="1"/>
      <dgm:spPr/>
      <dgm:t>
        <a:bodyPr/>
        <a:lstStyle/>
        <a:p>
          <a:r>
            <a:rPr lang="en-US" sz="2400" dirty="0" smtClean="0">
              <a:latin typeface="Mongolian Baiti" panose="03000500000000000000" pitchFamily="66" charset="0"/>
              <a:cs typeface="Mongolian Baiti" panose="03000500000000000000" pitchFamily="66" charset="0"/>
            </a:rPr>
            <a:t>Identity building and r</a:t>
          </a:r>
          <a:r>
            <a:rPr lang="et-EE" sz="2400" dirty="0" smtClean="0">
              <a:latin typeface="Mongolian Baiti" panose="03000500000000000000" pitchFamily="66" charset="0"/>
              <a:cs typeface="Mongolian Baiti" panose="03000500000000000000" pitchFamily="66" charset="0"/>
            </a:rPr>
            <a:t>eadiness to improve own practice</a:t>
          </a:r>
          <a:endParaRPr lang="en-US" sz="2400" dirty="0">
            <a:latin typeface="Mongolian Baiti" panose="03000500000000000000" pitchFamily="66" charset="0"/>
            <a:cs typeface="Mongolian Baiti" panose="03000500000000000000" pitchFamily="66" charset="0"/>
          </a:endParaRPr>
        </a:p>
      </dgm:t>
    </dgm:pt>
    <dgm:pt modelId="{76593387-28F4-4CF5-9863-65FBB293383E}" type="parTrans" cxnId="{A5D01C3F-F8AA-408C-B738-5E601FFF6A2F}">
      <dgm:prSet/>
      <dgm:spPr/>
      <dgm:t>
        <a:bodyPr/>
        <a:lstStyle/>
        <a:p>
          <a:endParaRPr lang="en-US">
            <a:latin typeface="Mongolian Baiti" panose="03000500000000000000" pitchFamily="66" charset="0"/>
            <a:cs typeface="Mongolian Baiti" panose="03000500000000000000" pitchFamily="66" charset="0"/>
          </a:endParaRPr>
        </a:p>
      </dgm:t>
    </dgm:pt>
    <dgm:pt modelId="{3BCC9920-E2AF-485A-97EB-AA815177097C}" type="sibTrans" cxnId="{A5D01C3F-F8AA-408C-B738-5E601FFF6A2F}">
      <dgm:prSet/>
      <dgm:spPr/>
      <dgm:t>
        <a:bodyPr/>
        <a:lstStyle/>
        <a:p>
          <a:endParaRPr lang="en-US">
            <a:latin typeface="Mongolian Baiti" panose="03000500000000000000" pitchFamily="66" charset="0"/>
            <a:cs typeface="Mongolian Baiti" panose="03000500000000000000" pitchFamily="66" charset="0"/>
          </a:endParaRPr>
        </a:p>
      </dgm:t>
    </dgm:pt>
    <dgm:pt modelId="{5DBF98A1-0155-4B88-A49A-4564773C625B}">
      <dgm:prSet phldrT="[Text]" custT="1"/>
      <dgm:spPr/>
      <dgm:t>
        <a:bodyPr/>
        <a:lstStyle/>
        <a:p>
          <a:r>
            <a:rPr lang="et-EE" sz="2400" dirty="0">
              <a:latin typeface="Mongolian Baiti" panose="03000500000000000000" pitchFamily="66" charset="0"/>
              <a:cs typeface="Mongolian Baiti" panose="03000500000000000000" pitchFamily="66" charset="0"/>
            </a:rPr>
            <a:t>Induction year</a:t>
          </a:r>
          <a:endParaRPr lang="en-US" sz="2400" dirty="0">
            <a:latin typeface="Mongolian Baiti" panose="03000500000000000000" pitchFamily="66" charset="0"/>
            <a:cs typeface="Mongolian Baiti" panose="03000500000000000000" pitchFamily="66" charset="0"/>
          </a:endParaRPr>
        </a:p>
      </dgm:t>
    </dgm:pt>
    <dgm:pt modelId="{F54867B2-861A-459D-99E9-89B660118E54}" type="parTrans" cxnId="{56F251FB-67E5-4673-8ADB-C84925669CA7}">
      <dgm:prSet/>
      <dgm:spPr/>
      <dgm:t>
        <a:bodyPr/>
        <a:lstStyle/>
        <a:p>
          <a:endParaRPr lang="en-US">
            <a:latin typeface="Mongolian Baiti" panose="03000500000000000000" pitchFamily="66" charset="0"/>
            <a:cs typeface="Mongolian Baiti" panose="03000500000000000000" pitchFamily="66" charset="0"/>
          </a:endParaRPr>
        </a:p>
      </dgm:t>
    </dgm:pt>
    <dgm:pt modelId="{E0EB7E82-B866-4AAF-A9C3-B67454E7C99D}" type="sibTrans" cxnId="{56F251FB-67E5-4673-8ADB-C84925669CA7}">
      <dgm:prSet/>
      <dgm:spPr/>
      <dgm:t>
        <a:bodyPr/>
        <a:lstStyle/>
        <a:p>
          <a:endParaRPr lang="en-US">
            <a:latin typeface="Mongolian Baiti" panose="03000500000000000000" pitchFamily="66" charset="0"/>
            <a:cs typeface="Mongolian Baiti" panose="03000500000000000000" pitchFamily="66" charset="0"/>
          </a:endParaRPr>
        </a:p>
      </dgm:t>
    </dgm:pt>
    <dgm:pt modelId="{860BAD9B-E943-43D6-9E66-2A00B03F835A}">
      <dgm:prSet phldrT="[Text]" custT="1"/>
      <dgm:spPr/>
      <dgm:t>
        <a:bodyPr/>
        <a:lstStyle/>
        <a:p>
          <a:r>
            <a:rPr lang="en-US" sz="2400" dirty="0" smtClean="0">
              <a:latin typeface="Mongolian Baiti" panose="03000500000000000000" pitchFamily="66" charset="0"/>
              <a:cs typeface="Mongolian Baiti" panose="03000500000000000000" pitchFamily="66" charset="0"/>
            </a:rPr>
            <a:t>C</a:t>
          </a:r>
          <a:r>
            <a:rPr lang="et-EE" sz="2400" dirty="0" smtClean="0">
              <a:latin typeface="Mongolian Baiti" panose="03000500000000000000" pitchFamily="66" charset="0"/>
              <a:cs typeface="Mongolian Baiti" panose="03000500000000000000" pitchFamily="66" charset="0"/>
            </a:rPr>
            <a:t>onceptualizing own teaching </a:t>
          </a:r>
          <a:r>
            <a:rPr lang="et-EE" sz="2400" dirty="0">
              <a:latin typeface="Mongolian Baiti" panose="03000500000000000000" pitchFamily="66" charset="0"/>
              <a:cs typeface="Mongolian Baiti" panose="03000500000000000000" pitchFamily="66" charset="0"/>
            </a:rPr>
            <a:t>and </a:t>
          </a:r>
          <a:r>
            <a:rPr lang="et-EE" sz="2400" dirty="0" smtClean="0">
              <a:latin typeface="Mongolian Baiti" panose="03000500000000000000" pitchFamily="66" charset="0"/>
              <a:cs typeface="Mongolian Baiti" panose="03000500000000000000" pitchFamily="66" charset="0"/>
            </a:rPr>
            <a:t>collaboration with others</a:t>
          </a:r>
          <a:endParaRPr lang="en-US" sz="2400" dirty="0">
            <a:latin typeface="Mongolian Baiti" panose="03000500000000000000" pitchFamily="66" charset="0"/>
            <a:cs typeface="Mongolian Baiti" panose="03000500000000000000" pitchFamily="66" charset="0"/>
          </a:endParaRPr>
        </a:p>
      </dgm:t>
    </dgm:pt>
    <dgm:pt modelId="{4C8E40C1-1527-4E2F-A675-AFF774A69E64}" type="parTrans" cxnId="{409E25D6-5DB1-471B-A4E1-C5A4BD4C7D1C}">
      <dgm:prSet/>
      <dgm:spPr/>
      <dgm:t>
        <a:bodyPr/>
        <a:lstStyle/>
        <a:p>
          <a:endParaRPr lang="en-US">
            <a:latin typeface="Mongolian Baiti" panose="03000500000000000000" pitchFamily="66" charset="0"/>
            <a:cs typeface="Mongolian Baiti" panose="03000500000000000000" pitchFamily="66" charset="0"/>
          </a:endParaRPr>
        </a:p>
      </dgm:t>
    </dgm:pt>
    <dgm:pt modelId="{04C104E7-E3A1-455D-9B54-09287E0F3053}" type="sibTrans" cxnId="{409E25D6-5DB1-471B-A4E1-C5A4BD4C7D1C}">
      <dgm:prSet/>
      <dgm:spPr/>
      <dgm:t>
        <a:bodyPr/>
        <a:lstStyle/>
        <a:p>
          <a:endParaRPr lang="en-US">
            <a:latin typeface="Mongolian Baiti" panose="03000500000000000000" pitchFamily="66" charset="0"/>
            <a:cs typeface="Mongolian Baiti" panose="03000500000000000000" pitchFamily="66" charset="0"/>
          </a:endParaRPr>
        </a:p>
      </dgm:t>
    </dgm:pt>
    <dgm:pt modelId="{FC73640F-5F5E-4F4E-A2E4-DF91D8F008D5}">
      <dgm:prSet phldrT="[Text]" custT="1"/>
      <dgm:spPr/>
      <dgm:t>
        <a:bodyPr/>
        <a:lstStyle/>
        <a:p>
          <a:r>
            <a:rPr lang="et-EE" sz="2400" dirty="0">
              <a:latin typeface="Mongolian Baiti" panose="03000500000000000000" pitchFamily="66" charset="0"/>
              <a:cs typeface="Mongolian Baiti" panose="03000500000000000000" pitchFamily="66" charset="0"/>
            </a:rPr>
            <a:t>Continuing education</a:t>
          </a:r>
          <a:endParaRPr lang="en-US" sz="2400" dirty="0">
            <a:latin typeface="Mongolian Baiti" panose="03000500000000000000" pitchFamily="66" charset="0"/>
            <a:cs typeface="Mongolian Baiti" panose="03000500000000000000" pitchFamily="66" charset="0"/>
          </a:endParaRPr>
        </a:p>
      </dgm:t>
    </dgm:pt>
    <dgm:pt modelId="{3A66FF80-3332-47F9-BB65-DC1870A5A00A}" type="parTrans" cxnId="{607D6D3A-CBCE-4C1B-8AEC-630E31E04626}">
      <dgm:prSet/>
      <dgm:spPr/>
      <dgm:t>
        <a:bodyPr/>
        <a:lstStyle/>
        <a:p>
          <a:endParaRPr lang="en-US">
            <a:latin typeface="Mongolian Baiti" panose="03000500000000000000" pitchFamily="66" charset="0"/>
            <a:cs typeface="Mongolian Baiti" panose="03000500000000000000" pitchFamily="66" charset="0"/>
          </a:endParaRPr>
        </a:p>
      </dgm:t>
    </dgm:pt>
    <dgm:pt modelId="{F2EEC682-8113-4640-A8D5-680DF934162A}" type="sibTrans" cxnId="{607D6D3A-CBCE-4C1B-8AEC-630E31E04626}">
      <dgm:prSet/>
      <dgm:spPr/>
      <dgm:t>
        <a:bodyPr/>
        <a:lstStyle/>
        <a:p>
          <a:endParaRPr lang="en-US">
            <a:latin typeface="Mongolian Baiti" panose="03000500000000000000" pitchFamily="66" charset="0"/>
            <a:cs typeface="Mongolian Baiti" panose="03000500000000000000" pitchFamily="66" charset="0"/>
          </a:endParaRPr>
        </a:p>
      </dgm:t>
    </dgm:pt>
    <dgm:pt modelId="{A08B3929-BB00-456F-95D1-D6F13555DBE3}">
      <dgm:prSet phldrT="[Text]" custT="1"/>
      <dgm:spPr/>
      <dgm:t>
        <a:bodyPr/>
        <a:lstStyle/>
        <a:p>
          <a:r>
            <a:rPr lang="en-US" sz="2400" dirty="0" smtClean="0">
              <a:latin typeface="Mongolian Baiti" panose="03000500000000000000" pitchFamily="66" charset="0"/>
              <a:cs typeface="Mongolian Baiti" panose="03000500000000000000" pitchFamily="66" charset="0"/>
            </a:rPr>
            <a:t>A</a:t>
          </a:r>
          <a:r>
            <a:rPr lang="et-EE" sz="2400" dirty="0" smtClean="0">
              <a:latin typeface="Mongolian Baiti" panose="03000500000000000000" pitchFamily="66" charset="0"/>
              <a:cs typeface="Mongolian Baiti" panose="03000500000000000000" pitchFamily="66" charset="0"/>
            </a:rPr>
            <a:t>ction research and teacher leadership</a:t>
          </a:r>
          <a:endParaRPr lang="en-US" sz="2400" dirty="0">
            <a:latin typeface="Mongolian Baiti" panose="03000500000000000000" pitchFamily="66" charset="0"/>
            <a:cs typeface="Mongolian Baiti" panose="03000500000000000000" pitchFamily="66" charset="0"/>
          </a:endParaRPr>
        </a:p>
      </dgm:t>
    </dgm:pt>
    <dgm:pt modelId="{8F5BF9FA-0CA6-4E9F-9431-FC2AED43DCC2}" type="parTrans" cxnId="{483C4B62-AACD-4036-997D-0F94F1BBE4D5}">
      <dgm:prSet/>
      <dgm:spPr/>
      <dgm:t>
        <a:bodyPr/>
        <a:lstStyle/>
        <a:p>
          <a:endParaRPr lang="en-US">
            <a:latin typeface="Mongolian Baiti" panose="03000500000000000000" pitchFamily="66" charset="0"/>
            <a:cs typeface="Mongolian Baiti" panose="03000500000000000000" pitchFamily="66" charset="0"/>
          </a:endParaRPr>
        </a:p>
      </dgm:t>
    </dgm:pt>
    <dgm:pt modelId="{8D9861F5-45F4-4A15-B11C-68028EA6B439}" type="sibTrans" cxnId="{483C4B62-AACD-4036-997D-0F94F1BBE4D5}">
      <dgm:prSet/>
      <dgm:spPr/>
      <dgm:t>
        <a:bodyPr/>
        <a:lstStyle/>
        <a:p>
          <a:endParaRPr lang="en-US">
            <a:latin typeface="Mongolian Baiti" panose="03000500000000000000" pitchFamily="66" charset="0"/>
            <a:cs typeface="Mongolian Baiti" panose="03000500000000000000" pitchFamily="66" charset="0"/>
          </a:endParaRPr>
        </a:p>
      </dgm:t>
    </dgm:pt>
    <dgm:pt modelId="{3A719C1C-46E6-47E3-893F-8901C73372C0}" type="pres">
      <dgm:prSet presAssocID="{8C2DA64F-0D0D-4243-B471-EE2C79B260FE}" presName="theList" presStyleCnt="0">
        <dgm:presLayoutVars>
          <dgm:dir/>
          <dgm:animLvl val="lvl"/>
          <dgm:resizeHandles val="exact"/>
        </dgm:presLayoutVars>
      </dgm:prSet>
      <dgm:spPr/>
      <dgm:t>
        <a:bodyPr/>
        <a:lstStyle/>
        <a:p>
          <a:endParaRPr lang="en-US"/>
        </a:p>
      </dgm:t>
    </dgm:pt>
    <dgm:pt modelId="{9DDAC56F-4B4F-4E03-8AE7-7F0368865625}" type="pres">
      <dgm:prSet presAssocID="{6E857971-0A7D-4A70-AF45-A80F767165CA}" presName="compNode" presStyleCnt="0"/>
      <dgm:spPr/>
    </dgm:pt>
    <dgm:pt modelId="{BF39BAEA-8351-46BE-B774-69A2A1179A7A}" type="pres">
      <dgm:prSet presAssocID="{6E857971-0A7D-4A70-AF45-A80F767165CA}" presName="aNode" presStyleLbl="bgShp" presStyleIdx="0" presStyleCnt="3"/>
      <dgm:spPr/>
      <dgm:t>
        <a:bodyPr/>
        <a:lstStyle/>
        <a:p>
          <a:endParaRPr lang="en-US"/>
        </a:p>
      </dgm:t>
    </dgm:pt>
    <dgm:pt modelId="{4A5F76FF-0B29-4D49-9C3D-3718BB2384C1}" type="pres">
      <dgm:prSet presAssocID="{6E857971-0A7D-4A70-AF45-A80F767165CA}" presName="textNode" presStyleLbl="bgShp" presStyleIdx="0" presStyleCnt="3"/>
      <dgm:spPr/>
      <dgm:t>
        <a:bodyPr/>
        <a:lstStyle/>
        <a:p>
          <a:endParaRPr lang="en-US"/>
        </a:p>
      </dgm:t>
    </dgm:pt>
    <dgm:pt modelId="{8CB05FE3-6BE0-490A-B2CF-36647834A3F5}" type="pres">
      <dgm:prSet presAssocID="{6E857971-0A7D-4A70-AF45-A80F767165CA}" presName="compChildNode" presStyleCnt="0"/>
      <dgm:spPr/>
    </dgm:pt>
    <dgm:pt modelId="{29569B6B-284C-452E-9E7F-EB61D72C6F40}" type="pres">
      <dgm:prSet presAssocID="{6E857971-0A7D-4A70-AF45-A80F767165CA}" presName="theInnerList" presStyleCnt="0"/>
      <dgm:spPr/>
    </dgm:pt>
    <dgm:pt modelId="{E3A6DC50-17C0-4A98-94F8-56D419EB268A}" type="pres">
      <dgm:prSet presAssocID="{7722D92F-855C-40AF-A739-26107F14BC2A}" presName="childNode" presStyleLbl="node1" presStyleIdx="0" presStyleCnt="3">
        <dgm:presLayoutVars>
          <dgm:bulletEnabled val="1"/>
        </dgm:presLayoutVars>
      </dgm:prSet>
      <dgm:spPr/>
      <dgm:t>
        <a:bodyPr/>
        <a:lstStyle/>
        <a:p>
          <a:endParaRPr lang="en-US"/>
        </a:p>
      </dgm:t>
    </dgm:pt>
    <dgm:pt modelId="{39886736-1D26-405A-A6B5-72238298156A}" type="pres">
      <dgm:prSet presAssocID="{6E857971-0A7D-4A70-AF45-A80F767165CA}" presName="aSpace" presStyleCnt="0"/>
      <dgm:spPr/>
    </dgm:pt>
    <dgm:pt modelId="{EE732E30-6E6D-40C5-9B9E-08E90E65D709}" type="pres">
      <dgm:prSet presAssocID="{5DBF98A1-0155-4B88-A49A-4564773C625B}" presName="compNode" presStyleCnt="0"/>
      <dgm:spPr/>
    </dgm:pt>
    <dgm:pt modelId="{4B9EECCB-244F-4C23-BC2B-FCC7AA1DDEC5}" type="pres">
      <dgm:prSet presAssocID="{5DBF98A1-0155-4B88-A49A-4564773C625B}" presName="aNode" presStyleLbl="bgShp" presStyleIdx="1" presStyleCnt="3"/>
      <dgm:spPr/>
      <dgm:t>
        <a:bodyPr/>
        <a:lstStyle/>
        <a:p>
          <a:endParaRPr lang="en-US"/>
        </a:p>
      </dgm:t>
    </dgm:pt>
    <dgm:pt modelId="{E6EB479B-AFD8-4F30-B52B-069198923AB3}" type="pres">
      <dgm:prSet presAssocID="{5DBF98A1-0155-4B88-A49A-4564773C625B}" presName="textNode" presStyleLbl="bgShp" presStyleIdx="1" presStyleCnt="3"/>
      <dgm:spPr/>
      <dgm:t>
        <a:bodyPr/>
        <a:lstStyle/>
        <a:p>
          <a:endParaRPr lang="en-US"/>
        </a:p>
      </dgm:t>
    </dgm:pt>
    <dgm:pt modelId="{E101AE0A-40F0-4245-B646-B9BD44CBC2AF}" type="pres">
      <dgm:prSet presAssocID="{5DBF98A1-0155-4B88-A49A-4564773C625B}" presName="compChildNode" presStyleCnt="0"/>
      <dgm:spPr/>
    </dgm:pt>
    <dgm:pt modelId="{978ECD93-9361-47FD-996F-D9E72A1AF45D}" type="pres">
      <dgm:prSet presAssocID="{5DBF98A1-0155-4B88-A49A-4564773C625B}" presName="theInnerList" presStyleCnt="0"/>
      <dgm:spPr/>
    </dgm:pt>
    <dgm:pt modelId="{858B4C70-A6DF-46F2-81A0-9E7931714E04}" type="pres">
      <dgm:prSet presAssocID="{860BAD9B-E943-43D6-9E66-2A00B03F835A}" presName="childNode" presStyleLbl="node1" presStyleIdx="1" presStyleCnt="3">
        <dgm:presLayoutVars>
          <dgm:bulletEnabled val="1"/>
        </dgm:presLayoutVars>
      </dgm:prSet>
      <dgm:spPr/>
      <dgm:t>
        <a:bodyPr/>
        <a:lstStyle/>
        <a:p>
          <a:endParaRPr lang="en-US"/>
        </a:p>
      </dgm:t>
    </dgm:pt>
    <dgm:pt modelId="{C86D22AF-6A09-490A-8D86-19359BE790B1}" type="pres">
      <dgm:prSet presAssocID="{5DBF98A1-0155-4B88-A49A-4564773C625B}" presName="aSpace" presStyleCnt="0"/>
      <dgm:spPr/>
    </dgm:pt>
    <dgm:pt modelId="{24730595-287A-481F-94BD-B0CA878AB2C3}" type="pres">
      <dgm:prSet presAssocID="{FC73640F-5F5E-4F4E-A2E4-DF91D8F008D5}" presName="compNode" presStyleCnt="0"/>
      <dgm:spPr/>
    </dgm:pt>
    <dgm:pt modelId="{A253B57E-3F87-4DC2-AFDD-DCC174ED71BB}" type="pres">
      <dgm:prSet presAssocID="{FC73640F-5F5E-4F4E-A2E4-DF91D8F008D5}" presName="aNode" presStyleLbl="bgShp" presStyleIdx="2" presStyleCnt="3"/>
      <dgm:spPr/>
      <dgm:t>
        <a:bodyPr/>
        <a:lstStyle/>
        <a:p>
          <a:endParaRPr lang="en-US"/>
        </a:p>
      </dgm:t>
    </dgm:pt>
    <dgm:pt modelId="{C3DDE0F6-4075-43C6-820F-B456C3884924}" type="pres">
      <dgm:prSet presAssocID="{FC73640F-5F5E-4F4E-A2E4-DF91D8F008D5}" presName="textNode" presStyleLbl="bgShp" presStyleIdx="2" presStyleCnt="3"/>
      <dgm:spPr/>
      <dgm:t>
        <a:bodyPr/>
        <a:lstStyle/>
        <a:p>
          <a:endParaRPr lang="en-US"/>
        </a:p>
      </dgm:t>
    </dgm:pt>
    <dgm:pt modelId="{67E4C961-BB92-45A8-BF77-37AD8E03AFA6}" type="pres">
      <dgm:prSet presAssocID="{FC73640F-5F5E-4F4E-A2E4-DF91D8F008D5}" presName="compChildNode" presStyleCnt="0"/>
      <dgm:spPr/>
    </dgm:pt>
    <dgm:pt modelId="{2675E8EA-5686-4AB7-AF4B-5EEED424EB41}" type="pres">
      <dgm:prSet presAssocID="{FC73640F-5F5E-4F4E-A2E4-DF91D8F008D5}" presName="theInnerList" presStyleCnt="0"/>
      <dgm:spPr/>
    </dgm:pt>
    <dgm:pt modelId="{77FD278E-4F43-4C8B-B527-27ED4C7FFB74}" type="pres">
      <dgm:prSet presAssocID="{A08B3929-BB00-456F-95D1-D6F13555DBE3}" presName="childNode" presStyleLbl="node1" presStyleIdx="2" presStyleCnt="3">
        <dgm:presLayoutVars>
          <dgm:bulletEnabled val="1"/>
        </dgm:presLayoutVars>
      </dgm:prSet>
      <dgm:spPr/>
      <dgm:t>
        <a:bodyPr/>
        <a:lstStyle/>
        <a:p>
          <a:endParaRPr lang="en-US"/>
        </a:p>
      </dgm:t>
    </dgm:pt>
  </dgm:ptLst>
  <dgm:cxnLst>
    <dgm:cxn modelId="{3BD51587-5250-432C-97D7-716DB7B4E9E3}" type="presOf" srcId="{FC73640F-5F5E-4F4E-A2E4-DF91D8F008D5}" destId="{A253B57E-3F87-4DC2-AFDD-DCC174ED71BB}" srcOrd="0" destOrd="0" presId="urn:microsoft.com/office/officeart/2005/8/layout/lProcess2"/>
    <dgm:cxn modelId="{F67FD47A-3738-495D-8142-1A0D9CB5C5A9}" type="presOf" srcId="{5DBF98A1-0155-4B88-A49A-4564773C625B}" destId="{E6EB479B-AFD8-4F30-B52B-069198923AB3}" srcOrd="1" destOrd="0" presId="urn:microsoft.com/office/officeart/2005/8/layout/lProcess2"/>
    <dgm:cxn modelId="{1EF863B2-2CB2-43D6-8F69-79055AD8D83E}" type="presOf" srcId="{FC73640F-5F5E-4F4E-A2E4-DF91D8F008D5}" destId="{C3DDE0F6-4075-43C6-820F-B456C3884924}" srcOrd="1" destOrd="0" presId="urn:microsoft.com/office/officeart/2005/8/layout/lProcess2"/>
    <dgm:cxn modelId="{607D6D3A-CBCE-4C1B-8AEC-630E31E04626}" srcId="{8C2DA64F-0D0D-4243-B471-EE2C79B260FE}" destId="{FC73640F-5F5E-4F4E-A2E4-DF91D8F008D5}" srcOrd="2" destOrd="0" parTransId="{3A66FF80-3332-47F9-BB65-DC1870A5A00A}" sibTransId="{F2EEC682-8113-4640-A8D5-680DF934162A}"/>
    <dgm:cxn modelId="{409E25D6-5DB1-471B-A4E1-C5A4BD4C7D1C}" srcId="{5DBF98A1-0155-4B88-A49A-4564773C625B}" destId="{860BAD9B-E943-43D6-9E66-2A00B03F835A}" srcOrd="0" destOrd="0" parTransId="{4C8E40C1-1527-4E2F-A675-AFF774A69E64}" sibTransId="{04C104E7-E3A1-455D-9B54-09287E0F3053}"/>
    <dgm:cxn modelId="{F1F606BB-13FE-4658-824A-0E5C3BA2DE33}" type="presOf" srcId="{5DBF98A1-0155-4B88-A49A-4564773C625B}" destId="{4B9EECCB-244F-4C23-BC2B-FCC7AA1DDEC5}" srcOrd="0" destOrd="0" presId="urn:microsoft.com/office/officeart/2005/8/layout/lProcess2"/>
    <dgm:cxn modelId="{A75FBD33-7AC8-4F10-9DCD-A4B3AC42049E}" type="presOf" srcId="{7722D92F-855C-40AF-A739-26107F14BC2A}" destId="{E3A6DC50-17C0-4A98-94F8-56D419EB268A}" srcOrd="0" destOrd="0" presId="urn:microsoft.com/office/officeart/2005/8/layout/lProcess2"/>
    <dgm:cxn modelId="{7C1F5134-52FD-4ED0-A574-85B056D281FD}" type="presOf" srcId="{6E857971-0A7D-4A70-AF45-A80F767165CA}" destId="{4A5F76FF-0B29-4D49-9C3D-3718BB2384C1}" srcOrd="1" destOrd="0" presId="urn:microsoft.com/office/officeart/2005/8/layout/lProcess2"/>
    <dgm:cxn modelId="{6AF14C04-FAFA-4716-BE18-7B2CE2C620D9}" type="presOf" srcId="{8C2DA64F-0D0D-4243-B471-EE2C79B260FE}" destId="{3A719C1C-46E6-47E3-893F-8901C73372C0}" srcOrd="0" destOrd="0" presId="urn:microsoft.com/office/officeart/2005/8/layout/lProcess2"/>
    <dgm:cxn modelId="{105AA728-9CB7-45D7-BF1E-14174018C985}" srcId="{8C2DA64F-0D0D-4243-B471-EE2C79B260FE}" destId="{6E857971-0A7D-4A70-AF45-A80F767165CA}" srcOrd="0" destOrd="0" parTransId="{1250ED04-758A-4C07-A6AC-3E42FB8A44FB}" sibTransId="{D1767AED-2B1A-407C-AEEB-CB9A67DCAF7E}"/>
    <dgm:cxn modelId="{56F251FB-67E5-4673-8ADB-C84925669CA7}" srcId="{8C2DA64F-0D0D-4243-B471-EE2C79B260FE}" destId="{5DBF98A1-0155-4B88-A49A-4564773C625B}" srcOrd="1" destOrd="0" parTransId="{F54867B2-861A-459D-99E9-89B660118E54}" sibTransId="{E0EB7E82-B866-4AAF-A9C3-B67454E7C99D}"/>
    <dgm:cxn modelId="{2EDFF880-A73F-470B-9BB8-025BAD346D1A}" type="presOf" srcId="{860BAD9B-E943-43D6-9E66-2A00B03F835A}" destId="{858B4C70-A6DF-46F2-81A0-9E7931714E04}" srcOrd="0" destOrd="0" presId="urn:microsoft.com/office/officeart/2005/8/layout/lProcess2"/>
    <dgm:cxn modelId="{A5D01C3F-F8AA-408C-B738-5E601FFF6A2F}" srcId="{6E857971-0A7D-4A70-AF45-A80F767165CA}" destId="{7722D92F-855C-40AF-A739-26107F14BC2A}" srcOrd="0" destOrd="0" parTransId="{76593387-28F4-4CF5-9863-65FBB293383E}" sibTransId="{3BCC9920-E2AF-485A-97EB-AA815177097C}"/>
    <dgm:cxn modelId="{3E34FD37-D993-4944-86AA-7F7BE1445C47}" type="presOf" srcId="{6E857971-0A7D-4A70-AF45-A80F767165CA}" destId="{BF39BAEA-8351-46BE-B774-69A2A1179A7A}" srcOrd="0" destOrd="0" presId="urn:microsoft.com/office/officeart/2005/8/layout/lProcess2"/>
    <dgm:cxn modelId="{F52BDC22-8632-45D2-8037-4BCC3C4935A9}" type="presOf" srcId="{A08B3929-BB00-456F-95D1-D6F13555DBE3}" destId="{77FD278E-4F43-4C8B-B527-27ED4C7FFB74}" srcOrd="0" destOrd="0" presId="urn:microsoft.com/office/officeart/2005/8/layout/lProcess2"/>
    <dgm:cxn modelId="{483C4B62-AACD-4036-997D-0F94F1BBE4D5}" srcId="{FC73640F-5F5E-4F4E-A2E4-DF91D8F008D5}" destId="{A08B3929-BB00-456F-95D1-D6F13555DBE3}" srcOrd="0" destOrd="0" parTransId="{8F5BF9FA-0CA6-4E9F-9431-FC2AED43DCC2}" sibTransId="{8D9861F5-45F4-4A15-B11C-68028EA6B439}"/>
    <dgm:cxn modelId="{BB39F629-0345-4C29-A126-AB04A7C90D37}" type="presParOf" srcId="{3A719C1C-46E6-47E3-893F-8901C73372C0}" destId="{9DDAC56F-4B4F-4E03-8AE7-7F0368865625}" srcOrd="0" destOrd="0" presId="urn:microsoft.com/office/officeart/2005/8/layout/lProcess2"/>
    <dgm:cxn modelId="{C39A74B6-B556-4823-9E8F-4F00401E3BEF}" type="presParOf" srcId="{9DDAC56F-4B4F-4E03-8AE7-7F0368865625}" destId="{BF39BAEA-8351-46BE-B774-69A2A1179A7A}" srcOrd="0" destOrd="0" presId="urn:microsoft.com/office/officeart/2005/8/layout/lProcess2"/>
    <dgm:cxn modelId="{C69F42C0-72D5-4F74-A145-8D8706E3CFBA}" type="presParOf" srcId="{9DDAC56F-4B4F-4E03-8AE7-7F0368865625}" destId="{4A5F76FF-0B29-4D49-9C3D-3718BB2384C1}" srcOrd="1" destOrd="0" presId="urn:microsoft.com/office/officeart/2005/8/layout/lProcess2"/>
    <dgm:cxn modelId="{CA790424-79AF-4899-A6BA-55F4A5B7F1CC}" type="presParOf" srcId="{9DDAC56F-4B4F-4E03-8AE7-7F0368865625}" destId="{8CB05FE3-6BE0-490A-B2CF-36647834A3F5}" srcOrd="2" destOrd="0" presId="urn:microsoft.com/office/officeart/2005/8/layout/lProcess2"/>
    <dgm:cxn modelId="{DB7DA11E-FBC2-4536-8605-7D0E67163792}" type="presParOf" srcId="{8CB05FE3-6BE0-490A-B2CF-36647834A3F5}" destId="{29569B6B-284C-452E-9E7F-EB61D72C6F40}" srcOrd="0" destOrd="0" presId="urn:microsoft.com/office/officeart/2005/8/layout/lProcess2"/>
    <dgm:cxn modelId="{3D838B2E-6BE9-46A3-91C8-B012DA924BDE}" type="presParOf" srcId="{29569B6B-284C-452E-9E7F-EB61D72C6F40}" destId="{E3A6DC50-17C0-4A98-94F8-56D419EB268A}" srcOrd="0" destOrd="0" presId="urn:microsoft.com/office/officeart/2005/8/layout/lProcess2"/>
    <dgm:cxn modelId="{04901C94-E0E1-422E-9CB0-8ECBA253D0BF}" type="presParOf" srcId="{3A719C1C-46E6-47E3-893F-8901C73372C0}" destId="{39886736-1D26-405A-A6B5-72238298156A}" srcOrd="1" destOrd="0" presId="urn:microsoft.com/office/officeart/2005/8/layout/lProcess2"/>
    <dgm:cxn modelId="{138F3BEC-CD37-45AD-B1B5-74C2CAE18AFB}" type="presParOf" srcId="{3A719C1C-46E6-47E3-893F-8901C73372C0}" destId="{EE732E30-6E6D-40C5-9B9E-08E90E65D709}" srcOrd="2" destOrd="0" presId="urn:microsoft.com/office/officeart/2005/8/layout/lProcess2"/>
    <dgm:cxn modelId="{615C683C-C34E-4055-8BE6-5F5FF1E93FB0}" type="presParOf" srcId="{EE732E30-6E6D-40C5-9B9E-08E90E65D709}" destId="{4B9EECCB-244F-4C23-BC2B-FCC7AA1DDEC5}" srcOrd="0" destOrd="0" presId="urn:microsoft.com/office/officeart/2005/8/layout/lProcess2"/>
    <dgm:cxn modelId="{47145D80-4F6B-4AB0-B65C-AED2A0DDF522}" type="presParOf" srcId="{EE732E30-6E6D-40C5-9B9E-08E90E65D709}" destId="{E6EB479B-AFD8-4F30-B52B-069198923AB3}" srcOrd="1" destOrd="0" presId="urn:microsoft.com/office/officeart/2005/8/layout/lProcess2"/>
    <dgm:cxn modelId="{DB9E2B69-90DB-4665-B33D-6F94429159FB}" type="presParOf" srcId="{EE732E30-6E6D-40C5-9B9E-08E90E65D709}" destId="{E101AE0A-40F0-4245-B646-B9BD44CBC2AF}" srcOrd="2" destOrd="0" presId="urn:microsoft.com/office/officeart/2005/8/layout/lProcess2"/>
    <dgm:cxn modelId="{848D667F-FA5D-4F53-BFA1-69A0296B11A4}" type="presParOf" srcId="{E101AE0A-40F0-4245-B646-B9BD44CBC2AF}" destId="{978ECD93-9361-47FD-996F-D9E72A1AF45D}" srcOrd="0" destOrd="0" presId="urn:microsoft.com/office/officeart/2005/8/layout/lProcess2"/>
    <dgm:cxn modelId="{8B17A130-E67F-465C-827A-DBFD79D101CD}" type="presParOf" srcId="{978ECD93-9361-47FD-996F-D9E72A1AF45D}" destId="{858B4C70-A6DF-46F2-81A0-9E7931714E04}" srcOrd="0" destOrd="0" presId="urn:microsoft.com/office/officeart/2005/8/layout/lProcess2"/>
    <dgm:cxn modelId="{602D4CB1-EE08-4F10-8A6F-47F88FFD1B24}" type="presParOf" srcId="{3A719C1C-46E6-47E3-893F-8901C73372C0}" destId="{C86D22AF-6A09-490A-8D86-19359BE790B1}" srcOrd="3" destOrd="0" presId="urn:microsoft.com/office/officeart/2005/8/layout/lProcess2"/>
    <dgm:cxn modelId="{D984BECF-FBCE-421D-B6B4-12EE062C6BEC}" type="presParOf" srcId="{3A719C1C-46E6-47E3-893F-8901C73372C0}" destId="{24730595-287A-481F-94BD-B0CA878AB2C3}" srcOrd="4" destOrd="0" presId="urn:microsoft.com/office/officeart/2005/8/layout/lProcess2"/>
    <dgm:cxn modelId="{A45C4E19-E135-4678-A2C8-278D9FC4EF0B}" type="presParOf" srcId="{24730595-287A-481F-94BD-B0CA878AB2C3}" destId="{A253B57E-3F87-4DC2-AFDD-DCC174ED71BB}" srcOrd="0" destOrd="0" presId="urn:microsoft.com/office/officeart/2005/8/layout/lProcess2"/>
    <dgm:cxn modelId="{2A33EBAD-5D90-43F1-8FFB-375851AE3142}" type="presParOf" srcId="{24730595-287A-481F-94BD-B0CA878AB2C3}" destId="{C3DDE0F6-4075-43C6-820F-B456C3884924}" srcOrd="1" destOrd="0" presId="urn:microsoft.com/office/officeart/2005/8/layout/lProcess2"/>
    <dgm:cxn modelId="{EE1169BE-F001-4293-A3F8-2656EC6BF68A}" type="presParOf" srcId="{24730595-287A-481F-94BD-B0CA878AB2C3}" destId="{67E4C961-BB92-45A8-BF77-37AD8E03AFA6}" srcOrd="2" destOrd="0" presId="urn:microsoft.com/office/officeart/2005/8/layout/lProcess2"/>
    <dgm:cxn modelId="{2FAC0439-D8A5-4163-8566-DBBF581AC664}" type="presParOf" srcId="{67E4C961-BB92-45A8-BF77-37AD8E03AFA6}" destId="{2675E8EA-5686-4AB7-AF4B-5EEED424EB41}" srcOrd="0" destOrd="0" presId="urn:microsoft.com/office/officeart/2005/8/layout/lProcess2"/>
    <dgm:cxn modelId="{E2BB60C0-A625-43CC-BCCB-D239294F8556}" type="presParOf" srcId="{2675E8EA-5686-4AB7-AF4B-5EEED424EB41}" destId="{77FD278E-4F43-4C8B-B527-27ED4C7FFB74}"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9BAEA-8351-46BE-B774-69A2A1179A7A}">
      <dsp:nvSpPr>
        <dsp:cNvPr id="0" name=""/>
        <dsp:cNvSpPr/>
      </dsp:nvSpPr>
      <dsp:spPr>
        <a:xfrm>
          <a:off x="1156" y="0"/>
          <a:ext cx="3005635" cy="28819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u="none" kern="1200" dirty="0">
              <a:latin typeface="Mongolian Baiti" panose="03000500000000000000" pitchFamily="66" charset="0"/>
              <a:cs typeface="Mongolian Baiti" panose="03000500000000000000" pitchFamily="66" charset="0"/>
            </a:rPr>
            <a:t>Initial education</a:t>
          </a:r>
          <a:endParaRPr lang="en-US" sz="2400" u="none" kern="1200" dirty="0">
            <a:latin typeface="Mongolian Baiti" panose="03000500000000000000" pitchFamily="66" charset="0"/>
            <a:cs typeface="Mongolian Baiti" panose="03000500000000000000" pitchFamily="66" charset="0"/>
          </a:endParaRPr>
        </a:p>
      </dsp:txBody>
      <dsp:txXfrm>
        <a:off x="1156" y="0"/>
        <a:ext cx="3005635" cy="864592"/>
      </dsp:txXfrm>
    </dsp:sp>
    <dsp:sp modelId="{E3A6DC50-17C0-4A98-94F8-56D419EB268A}">
      <dsp:nvSpPr>
        <dsp:cNvPr id="0" name=""/>
        <dsp:cNvSpPr/>
      </dsp:nvSpPr>
      <dsp:spPr>
        <a:xfrm>
          <a:off x="301719" y="864592"/>
          <a:ext cx="2404508" cy="18732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Mongolian Baiti" panose="03000500000000000000" pitchFamily="66" charset="0"/>
              <a:cs typeface="Mongolian Baiti" panose="03000500000000000000" pitchFamily="66" charset="0"/>
            </a:rPr>
            <a:t>Identity building and r</a:t>
          </a:r>
          <a:r>
            <a:rPr lang="et-EE" sz="2400" kern="1200" dirty="0" smtClean="0">
              <a:latin typeface="Mongolian Baiti" panose="03000500000000000000" pitchFamily="66" charset="0"/>
              <a:cs typeface="Mongolian Baiti" panose="03000500000000000000" pitchFamily="66" charset="0"/>
            </a:rPr>
            <a:t>eadiness to improve own practice</a:t>
          </a:r>
          <a:endParaRPr lang="en-US" sz="2400" kern="1200" dirty="0">
            <a:latin typeface="Mongolian Baiti" panose="03000500000000000000" pitchFamily="66" charset="0"/>
            <a:cs typeface="Mongolian Baiti" panose="03000500000000000000" pitchFamily="66" charset="0"/>
          </a:endParaRPr>
        </a:p>
      </dsp:txBody>
      <dsp:txXfrm>
        <a:off x="356586" y="919459"/>
        <a:ext cx="2294774" cy="1763549"/>
      </dsp:txXfrm>
    </dsp:sp>
    <dsp:sp modelId="{4B9EECCB-244F-4C23-BC2B-FCC7AA1DDEC5}">
      <dsp:nvSpPr>
        <dsp:cNvPr id="0" name=""/>
        <dsp:cNvSpPr/>
      </dsp:nvSpPr>
      <dsp:spPr>
        <a:xfrm>
          <a:off x="3232214" y="0"/>
          <a:ext cx="3005635" cy="28819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kern="1200" dirty="0">
              <a:latin typeface="Mongolian Baiti" panose="03000500000000000000" pitchFamily="66" charset="0"/>
              <a:cs typeface="Mongolian Baiti" panose="03000500000000000000" pitchFamily="66" charset="0"/>
            </a:rPr>
            <a:t>Induction year</a:t>
          </a:r>
          <a:endParaRPr lang="en-US" sz="2400" kern="1200" dirty="0">
            <a:latin typeface="Mongolian Baiti" panose="03000500000000000000" pitchFamily="66" charset="0"/>
            <a:cs typeface="Mongolian Baiti" panose="03000500000000000000" pitchFamily="66" charset="0"/>
          </a:endParaRPr>
        </a:p>
      </dsp:txBody>
      <dsp:txXfrm>
        <a:off x="3232214" y="0"/>
        <a:ext cx="3005635" cy="864592"/>
      </dsp:txXfrm>
    </dsp:sp>
    <dsp:sp modelId="{858B4C70-A6DF-46F2-81A0-9E7931714E04}">
      <dsp:nvSpPr>
        <dsp:cNvPr id="0" name=""/>
        <dsp:cNvSpPr/>
      </dsp:nvSpPr>
      <dsp:spPr>
        <a:xfrm>
          <a:off x="3532777" y="864592"/>
          <a:ext cx="2404508" cy="18732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Mongolian Baiti" panose="03000500000000000000" pitchFamily="66" charset="0"/>
              <a:cs typeface="Mongolian Baiti" panose="03000500000000000000" pitchFamily="66" charset="0"/>
            </a:rPr>
            <a:t>C</a:t>
          </a:r>
          <a:r>
            <a:rPr lang="et-EE" sz="2400" kern="1200" dirty="0" smtClean="0">
              <a:latin typeface="Mongolian Baiti" panose="03000500000000000000" pitchFamily="66" charset="0"/>
              <a:cs typeface="Mongolian Baiti" panose="03000500000000000000" pitchFamily="66" charset="0"/>
            </a:rPr>
            <a:t>onceptualizing own teaching </a:t>
          </a:r>
          <a:r>
            <a:rPr lang="et-EE" sz="2400" kern="1200" dirty="0">
              <a:latin typeface="Mongolian Baiti" panose="03000500000000000000" pitchFamily="66" charset="0"/>
              <a:cs typeface="Mongolian Baiti" panose="03000500000000000000" pitchFamily="66" charset="0"/>
            </a:rPr>
            <a:t>and </a:t>
          </a:r>
          <a:r>
            <a:rPr lang="et-EE" sz="2400" kern="1200" dirty="0" smtClean="0">
              <a:latin typeface="Mongolian Baiti" panose="03000500000000000000" pitchFamily="66" charset="0"/>
              <a:cs typeface="Mongolian Baiti" panose="03000500000000000000" pitchFamily="66" charset="0"/>
            </a:rPr>
            <a:t>collaboration with others</a:t>
          </a:r>
          <a:endParaRPr lang="en-US" sz="2400" kern="1200" dirty="0">
            <a:latin typeface="Mongolian Baiti" panose="03000500000000000000" pitchFamily="66" charset="0"/>
            <a:cs typeface="Mongolian Baiti" panose="03000500000000000000" pitchFamily="66" charset="0"/>
          </a:endParaRPr>
        </a:p>
      </dsp:txBody>
      <dsp:txXfrm>
        <a:off x="3587644" y="919459"/>
        <a:ext cx="2294774" cy="1763549"/>
      </dsp:txXfrm>
    </dsp:sp>
    <dsp:sp modelId="{A253B57E-3F87-4DC2-AFDD-DCC174ED71BB}">
      <dsp:nvSpPr>
        <dsp:cNvPr id="0" name=""/>
        <dsp:cNvSpPr/>
      </dsp:nvSpPr>
      <dsp:spPr>
        <a:xfrm>
          <a:off x="6463272" y="0"/>
          <a:ext cx="3005635" cy="28819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kern="1200" dirty="0">
              <a:latin typeface="Mongolian Baiti" panose="03000500000000000000" pitchFamily="66" charset="0"/>
              <a:cs typeface="Mongolian Baiti" panose="03000500000000000000" pitchFamily="66" charset="0"/>
            </a:rPr>
            <a:t>Continuing education</a:t>
          </a:r>
          <a:endParaRPr lang="en-US" sz="2400" kern="1200" dirty="0">
            <a:latin typeface="Mongolian Baiti" panose="03000500000000000000" pitchFamily="66" charset="0"/>
            <a:cs typeface="Mongolian Baiti" panose="03000500000000000000" pitchFamily="66" charset="0"/>
          </a:endParaRPr>
        </a:p>
      </dsp:txBody>
      <dsp:txXfrm>
        <a:off x="6463272" y="0"/>
        <a:ext cx="3005635" cy="864592"/>
      </dsp:txXfrm>
    </dsp:sp>
    <dsp:sp modelId="{77FD278E-4F43-4C8B-B527-27ED4C7FFB74}">
      <dsp:nvSpPr>
        <dsp:cNvPr id="0" name=""/>
        <dsp:cNvSpPr/>
      </dsp:nvSpPr>
      <dsp:spPr>
        <a:xfrm>
          <a:off x="6763835" y="864592"/>
          <a:ext cx="2404508" cy="18732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latin typeface="Mongolian Baiti" panose="03000500000000000000" pitchFamily="66" charset="0"/>
              <a:cs typeface="Mongolian Baiti" panose="03000500000000000000" pitchFamily="66" charset="0"/>
            </a:rPr>
            <a:t>A</a:t>
          </a:r>
          <a:r>
            <a:rPr lang="et-EE" sz="2400" kern="1200" dirty="0" smtClean="0">
              <a:latin typeface="Mongolian Baiti" panose="03000500000000000000" pitchFamily="66" charset="0"/>
              <a:cs typeface="Mongolian Baiti" panose="03000500000000000000" pitchFamily="66" charset="0"/>
            </a:rPr>
            <a:t>ction research and teacher leadership</a:t>
          </a:r>
          <a:endParaRPr lang="en-US" sz="2400" kern="1200" dirty="0">
            <a:latin typeface="Mongolian Baiti" panose="03000500000000000000" pitchFamily="66" charset="0"/>
            <a:cs typeface="Mongolian Baiti" panose="03000500000000000000" pitchFamily="66" charset="0"/>
          </a:endParaRPr>
        </a:p>
      </dsp:txBody>
      <dsp:txXfrm>
        <a:off x="6818702" y="919459"/>
        <a:ext cx="2294774" cy="176354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212D8A-C3E7-486A-8C43-64EACC8166E0}" type="datetimeFigureOut">
              <a:rPr lang="et-EE" smtClean="0"/>
              <a:t>23.11.2019</a:t>
            </a:fld>
            <a:endParaRPr lang="et-EE"/>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t-EE"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42F37D2-27D2-4756-8345-97B52DA43C88}" type="slidenum">
              <a:rPr lang="et-EE" smtClean="0"/>
              <a:t>‹#›</a:t>
            </a:fld>
            <a:endParaRPr lang="et-EE"/>
          </a:p>
        </p:txBody>
      </p:sp>
    </p:spTree>
    <p:extLst>
      <p:ext uri="{BB962C8B-B14F-4D97-AF65-F5344CB8AC3E}">
        <p14:creationId xmlns:p14="http://schemas.microsoft.com/office/powerpoint/2010/main" val="11242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a:t>
            </a:fld>
            <a:endParaRPr lang="et-EE"/>
          </a:p>
        </p:txBody>
      </p:sp>
    </p:spTree>
    <p:extLst>
      <p:ext uri="{BB962C8B-B14F-4D97-AF65-F5344CB8AC3E}">
        <p14:creationId xmlns:p14="http://schemas.microsoft.com/office/powerpoint/2010/main" val="4277285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0"/>
          </p:nvPr>
        </p:nvSpPr>
        <p:spPr/>
        <p:txBody>
          <a:bodyPr/>
          <a:lstStyle/>
          <a:p>
            <a:fld id="{2E314BED-B06C-4493-9959-73D3F288AF98}" type="slidenum">
              <a:rPr lang="et-EE" smtClean="0"/>
              <a:pPr/>
              <a:t>10</a:t>
            </a:fld>
            <a:endParaRPr lang="et-EE"/>
          </a:p>
        </p:txBody>
      </p:sp>
    </p:spTree>
    <p:extLst>
      <p:ext uri="{BB962C8B-B14F-4D97-AF65-F5344CB8AC3E}">
        <p14:creationId xmlns:p14="http://schemas.microsoft.com/office/powerpoint/2010/main" val="69989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11</a:t>
            </a:fld>
            <a:endParaRPr lang="et-EE"/>
          </a:p>
        </p:txBody>
      </p:sp>
    </p:spTree>
    <p:extLst>
      <p:ext uri="{BB962C8B-B14F-4D97-AF65-F5344CB8AC3E}">
        <p14:creationId xmlns:p14="http://schemas.microsoft.com/office/powerpoint/2010/main" val="111413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12</a:t>
            </a:fld>
            <a:endParaRPr lang="et-EE"/>
          </a:p>
        </p:txBody>
      </p:sp>
    </p:spTree>
    <p:extLst>
      <p:ext uri="{BB962C8B-B14F-4D97-AF65-F5344CB8AC3E}">
        <p14:creationId xmlns:p14="http://schemas.microsoft.com/office/powerpoint/2010/main" val="387283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13</a:t>
            </a:fld>
            <a:endParaRPr lang="et-EE"/>
          </a:p>
        </p:txBody>
      </p:sp>
    </p:spTree>
    <p:extLst>
      <p:ext uri="{BB962C8B-B14F-4D97-AF65-F5344CB8AC3E}">
        <p14:creationId xmlns:p14="http://schemas.microsoft.com/office/powerpoint/2010/main" val="96618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14</a:t>
            </a:fld>
            <a:endParaRPr lang="et-EE"/>
          </a:p>
        </p:txBody>
      </p:sp>
    </p:spTree>
    <p:extLst>
      <p:ext uri="{BB962C8B-B14F-4D97-AF65-F5344CB8AC3E}">
        <p14:creationId xmlns:p14="http://schemas.microsoft.com/office/powerpoint/2010/main" val="288166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15</a:t>
            </a:fld>
            <a:endParaRPr lang="et-EE"/>
          </a:p>
        </p:txBody>
      </p:sp>
    </p:spTree>
    <p:extLst>
      <p:ext uri="{BB962C8B-B14F-4D97-AF65-F5344CB8AC3E}">
        <p14:creationId xmlns:p14="http://schemas.microsoft.com/office/powerpoint/2010/main" val="131980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16</a:t>
            </a:fld>
            <a:endParaRPr lang="et-EE"/>
          </a:p>
        </p:txBody>
      </p:sp>
    </p:spTree>
    <p:extLst>
      <p:ext uri="{BB962C8B-B14F-4D97-AF65-F5344CB8AC3E}">
        <p14:creationId xmlns:p14="http://schemas.microsoft.com/office/powerpoint/2010/main" val="624733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17</a:t>
            </a:fld>
            <a:endParaRPr lang="et-EE"/>
          </a:p>
        </p:txBody>
      </p:sp>
    </p:spTree>
    <p:extLst>
      <p:ext uri="{BB962C8B-B14F-4D97-AF65-F5344CB8AC3E}">
        <p14:creationId xmlns:p14="http://schemas.microsoft.com/office/powerpoint/2010/main" val="739099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18</a:t>
            </a:fld>
            <a:endParaRPr lang="et-EE"/>
          </a:p>
        </p:txBody>
      </p:sp>
    </p:spTree>
    <p:extLst>
      <p:ext uri="{BB962C8B-B14F-4D97-AF65-F5344CB8AC3E}">
        <p14:creationId xmlns:p14="http://schemas.microsoft.com/office/powerpoint/2010/main" val="189372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19</a:t>
            </a:fld>
            <a:endParaRPr lang="et-EE"/>
          </a:p>
        </p:txBody>
      </p:sp>
    </p:spTree>
    <p:extLst>
      <p:ext uri="{BB962C8B-B14F-4D97-AF65-F5344CB8AC3E}">
        <p14:creationId xmlns:p14="http://schemas.microsoft.com/office/powerpoint/2010/main" val="301462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t-EE" dirty="0" err="1" smtClean="0"/>
              <a:t>Working</a:t>
            </a:r>
            <a:r>
              <a:rPr lang="et-EE" dirty="0" smtClean="0"/>
              <a:t> at </a:t>
            </a:r>
            <a:r>
              <a:rPr lang="et-EE" dirty="0" err="1" smtClean="0"/>
              <a:t>the</a:t>
            </a:r>
            <a:r>
              <a:rPr lang="et-EE" dirty="0" smtClean="0"/>
              <a:t> </a:t>
            </a:r>
            <a:r>
              <a:rPr lang="et-EE" dirty="0" err="1" smtClean="0"/>
              <a:t>agency</a:t>
            </a:r>
            <a:r>
              <a:rPr lang="et-EE" dirty="0" smtClean="0"/>
              <a:t> </a:t>
            </a:r>
            <a:r>
              <a:rPr lang="et-EE" dirty="0" err="1" smtClean="0"/>
              <a:t>assesseing</a:t>
            </a:r>
            <a:r>
              <a:rPr lang="et-EE" dirty="0" smtClean="0"/>
              <a:t> </a:t>
            </a:r>
            <a:r>
              <a:rPr lang="et-EE" dirty="0" err="1" smtClean="0"/>
              <a:t>the</a:t>
            </a:r>
            <a:r>
              <a:rPr lang="et-EE" dirty="0" smtClean="0"/>
              <a:t> </a:t>
            </a:r>
            <a:r>
              <a:rPr lang="et-EE" dirty="0" err="1" smtClean="0"/>
              <a:t>quality</a:t>
            </a:r>
            <a:r>
              <a:rPr lang="et-EE" dirty="0" smtClean="0"/>
              <a:t> </a:t>
            </a:r>
            <a:r>
              <a:rPr lang="et-EE" dirty="0" err="1" smtClean="0"/>
              <a:t>of</a:t>
            </a:r>
            <a:r>
              <a:rPr lang="et-EE" dirty="0" smtClean="0"/>
              <a:t> </a:t>
            </a:r>
            <a:r>
              <a:rPr lang="et-EE" dirty="0" err="1" smtClean="0"/>
              <a:t>higher</a:t>
            </a:r>
            <a:r>
              <a:rPr lang="et-EE" dirty="0" smtClean="0"/>
              <a:t> and </a:t>
            </a:r>
            <a:r>
              <a:rPr lang="et-EE" dirty="0" err="1" smtClean="0"/>
              <a:t>vocational</a:t>
            </a:r>
            <a:r>
              <a:rPr lang="et-EE" dirty="0" smtClean="0"/>
              <a:t> </a:t>
            </a:r>
            <a:r>
              <a:rPr lang="et-EE" dirty="0" err="1" smtClean="0"/>
              <a:t>education</a:t>
            </a:r>
            <a:r>
              <a:rPr lang="et-EE" dirty="0" smtClean="0"/>
              <a:t>, </a:t>
            </a:r>
            <a:r>
              <a:rPr lang="et-EE" dirty="0" err="1" smtClean="0"/>
              <a:t>but</a:t>
            </a:r>
            <a:r>
              <a:rPr lang="et-EE" dirty="0" smtClean="0"/>
              <a:t> </a:t>
            </a:r>
            <a:r>
              <a:rPr lang="et-EE" dirty="0" err="1" smtClean="0"/>
              <a:t>focusing</a:t>
            </a:r>
            <a:r>
              <a:rPr lang="et-EE" dirty="0" smtClean="0"/>
              <a:t> </a:t>
            </a:r>
            <a:r>
              <a:rPr lang="et-EE" dirty="0" err="1" smtClean="0"/>
              <a:t>today</a:t>
            </a:r>
            <a:r>
              <a:rPr lang="et-EE" dirty="0" smtClean="0"/>
              <a:t> </a:t>
            </a:r>
            <a:r>
              <a:rPr lang="et-EE" dirty="0" err="1" smtClean="0"/>
              <a:t>mainly</a:t>
            </a:r>
            <a:r>
              <a:rPr lang="et-EE" dirty="0" smtClean="0"/>
              <a:t> on </a:t>
            </a:r>
            <a:r>
              <a:rPr lang="et-EE" dirty="0" err="1" smtClean="0"/>
              <a:t>general</a:t>
            </a:r>
            <a:r>
              <a:rPr lang="et-EE" dirty="0" smtClean="0"/>
              <a:t> </a:t>
            </a:r>
            <a:r>
              <a:rPr lang="et-EE" dirty="0" err="1" smtClean="0"/>
              <a:t>education</a:t>
            </a:r>
            <a:r>
              <a:rPr lang="et-EE" dirty="0" smtClean="0"/>
              <a:t>, </a:t>
            </a:r>
            <a:r>
              <a:rPr lang="et-EE" dirty="0" err="1" smtClean="0"/>
              <a:t>as</a:t>
            </a:r>
            <a:r>
              <a:rPr lang="et-EE" dirty="0" smtClean="0"/>
              <a:t> </a:t>
            </a:r>
            <a:r>
              <a:rPr lang="et-EE" dirty="0" err="1" smtClean="0"/>
              <a:t>it</a:t>
            </a:r>
            <a:r>
              <a:rPr lang="et-EE" dirty="0" smtClean="0"/>
              <a:t> </a:t>
            </a:r>
            <a:r>
              <a:rPr lang="et-EE" dirty="0" err="1" smtClean="0"/>
              <a:t>is</a:t>
            </a:r>
            <a:r>
              <a:rPr lang="et-EE" dirty="0" smtClean="0"/>
              <a:t> </a:t>
            </a:r>
            <a:r>
              <a:rPr lang="et-EE" dirty="0" err="1" smtClean="0"/>
              <a:t>forms</a:t>
            </a:r>
            <a:r>
              <a:rPr lang="et-EE" dirty="0" smtClean="0"/>
              <a:t> </a:t>
            </a:r>
            <a:r>
              <a:rPr lang="et-EE" dirty="0" err="1" smtClean="0"/>
              <a:t>the</a:t>
            </a:r>
            <a:r>
              <a:rPr lang="et-EE" dirty="0" smtClean="0"/>
              <a:t> </a:t>
            </a:r>
            <a:r>
              <a:rPr lang="et-EE" dirty="0" err="1" smtClean="0"/>
              <a:t>foundation</a:t>
            </a:r>
            <a:r>
              <a:rPr lang="et-EE" dirty="0" smtClean="0"/>
              <a:t>.</a:t>
            </a:r>
          </a:p>
          <a:p>
            <a:pPr marL="0" lvl="0" indent="0">
              <a:spcBef>
                <a:spcPts val="0"/>
              </a:spcBef>
              <a:spcAft>
                <a:spcPts val="0"/>
              </a:spcAft>
              <a:buNone/>
            </a:pPr>
            <a:r>
              <a:rPr lang="et-EE" dirty="0" smtClean="0"/>
              <a:t>I </a:t>
            </a:r>
            <a:r>
              <a:rPr lang="et-EE" dirty="0" err="1" smtClean="0"/>
              <a:t>have</a:t>
            </a:r>
            <a:r>
              <a:rPr lang="et-EE" dirty="0" smtClean="0"/>
              <a:t> </a:t>
            </a:r>
            <a:r>
              <a:rPr lang="et-EE" dirty="0" err="1" smtClean="0"/>
              <a:t>worked</a:t>
            </a:r>
            <a:r>
              <a:rPr lang="et-EE" dirty="0" smtClean="0"/>
              <a:t> </a:t>
            </a:r>
            <a:r>
              <a:rPr lang="et-EE" dirty="0" err="1" smtClean="0"/>
              <a:t>for</a:t>
            </a:r>
            <a:r>
              <a:rPr lang="et-EE" dirty="0" smtClean="0"/>
              <a:t> </a:t>
            </a:r>
            <a:r>
              <a:rPr lang="et-EE" dirty="0" err="1" smtClean="0"/>
              <a:t>the</a:t>
            </a:r>
            <a:r>
              <a:rPr lang="et-EE" dirty="0" smtClean="0"/>
              <a:t> </a:t>
            </a:r>
            <a:r>
              <a:rPr lang="et-EE" dirty="0" err="1" smtClean="0"/>
              <a:t>main</a:t>
            </a:r>
            <a:r>
              <a:rPr lang="et-EE" dirty="0" smtClean="0"/>
              <a:t> </a:t>
            </a:r>
            <a:r>
              <a:rPr lang="et-EE" dirty="0" err="1" smtClean="0"/>
              <a:t>teacher</a:t>
            </a:r>
            <a:r>
              <a:rPr lang="et-EE" dirty="0" smtClean="0"/>
              <a:t> </a:t>
            </a:r>
            <a:r>
              <a:rPr lang="et-EE" dirty="0" err="1" smtClean="0"/>
              <a:t>education</a:t>
            </a:r>
            <a:r>
              <a:rPr lang="et-EE" dirty="0" smtClean="0"/>
              <a:t> </a:t>
            </a:r>
            <a:r>
              <a:rPr lang="et-EE" dirty="0" err="1" smtClean="0"/>
              <a:t>university</a:t>
            </a:r>
            <a:r>
              <a:rPr lang="et-EE" dirty="0" smtClean="0"/>
              <a:t> </a:t>
            </a:r>
            <a:r>
              <a:rPr lang="et-EE" dirty="0" err="1" smtClean="0"/>
              <a:t>for</a:t>
            </a:r>
            <a:r>
              <a:rPr lang="et-EE" dirty="0" smtClean="0"/>
              <a:t> 20 </a:t>
            </a:r>
            <a:r>
              <a:rPr lang="et-EE" dirty="0" err="1" smtClean="0"/>
              <a:t>years</a:t>
            </a:r>
            <a:r>
              <a:rPr lang="et-EE" dirty="0" smtClean="0"/>
              <a:t>, </a:t>
            </a:r>
            <a:r>
              <a:rPr lang="et-EE" dirty="0" err="1" smtClean="0"/>
              <a:t>have</a:t>
            </a:r>
            <a:r>
              <a:rPr lang="et-EE" dirty="0" smtClean="0"/>
              <a:t> </a:t>
            </a:r>
            <a:r>
              <a:rPr lang="et-EE" dirty="0" err="1" smtClean="0"/>
              <a:t>been</a:t>
            </a:r>
            <a:r>
              <a:rPr lang="et-EE" dirty="0" smtClean="0"/>
              <a:t> </a:t>
            </a:r>
            <a:r>
              <a:rPr lang="et-EE" dirty="0" err="1" smtClean="0"/>
              <a:t>in</a:t>
            </a:r>
            <a:r>
              <a:rPr lang="et-EE" dirty="0" smtClean="0"/>
              <a:t> </a:t>
            </a:r>
            <a:r>
              <a:rPr lang="et-EE" dirty="0" err="1" smtClean="0"/>
              <a:t>charge</a:t>
            </a:r>
            <a:r>
              <a:rPr lang="et-EE" dirty="0" smtClean="0"/>
              <a:t> </a:t>
            </a:r>
            <a:r>
              <a:rPr lang="et-EE" dirty="0" err="1" smtClean="0"/>
              <a:t>of</a:t>
            </a:r>
            <a:r>
              <a:rPr lang="et-EE" dirty="0" smtClean="0"/>
              <a:t> </a:t>
            </a:r>
            <a:r>
              <a:rPr lang="et-EE" dirty="0" err="1" smtClean="0"/>
              <a:t>teacher</a:t>
            </a:r>
            <a:r>
              <a:rPr lang="et-EE" dirty="0" smtClean="0"/>
              <a:t> </a:t>
            </a:r>
            <a:r>
              <a:rPr lang="et-EE" dirty="0" err="1" smtClean="0"/>
              <a:t>education</a:t>
            </a:r>
            <a:r>
              <a:rPr lang="et-EE" dirty="0" smtClean="0"/>
              <a:t> </a:t>
            </a:r>
            <a:r>
              <a:rPr lang="et-EE" dirty="0" err="1" smtClean="0"/>
              <a:t>strategies</a:t>
            </a:r>
            <a:r>
              <a:rPr lang="et-EE" dirty="0" smtClean="0"/>
              <a:t> </a:t>
            </a:r>
            <a:r>
              <a:rPr lang="et-EE" dirty="0" err="1" smtClean="0"/>
              <a:t>in</a:t>
            </a:r>
            <a:r>
              <a:rPr lang="et-EE" dirty="0" smtClean="0"/>
              <a:t> Estonia and </a:t>
            </a:r>
            <a:r>
              <a:rPr lang="et-EE" dirty="0" err="1" smtClean="0"/>
              <a:t>praticipated</a:t>
            </a:r>
            <a:r>
              <a:rPr lang="et-EE" dirty="0" smtClean="0"/>
              <a:t> </a:t>
            </a:r>
            <a:r>
              <a:rPr lang="et-EE" dirty="0" err="1" smtClean="0"/>
              <a:t>in</a:t>
            </a:r>
            <a:r>
              <a:rPr lang="et-EE" dirty="0" smtClean="0"/>
              <a:t> </a:t>
            </a:r>
            <a:r>
              <a:rPr lang="et-EE" dirty="0" err="1" smtClean="0"/>
              <a:t>development</a:t>
            </a:r>
            <a:r>
              <a:rPr lang="et-EE" dirty="0" smtClean="0"/>
              <a:t> </a:t>
            </a:r>
            <a:r>
              <a:rPr lang="et-EE" dirty="0" err="1" smtClean="0"/>
              <a:t>of</a:t>
            </a:r>
            <a:r>
              <a:rPr lang="et-EE" dirty="0" smtClean="0"/>
              <a:t> </a:t>
            </a:r>
            <a:r>
              <a:rPr lang="et-EE" dirty="0" err="1" smtClean="0"/>
              <a:t>Estonian</a:t>
            </a:r>
            <a:r>
              <a:rPr lang="et-EE" dirty="0" smtClean="0"/>
              <a:t> LLL </a:t>
            </a:r>
            <a:r>
              <a:rPr lang="et-EE" dirty="0" err="1" smtClean="0"/>
              <a:t>strategy</a:t>
            </a:r>
            <a:r>
              <a:rPr lang="et-EE" dirty="0" smtClean="0"/>
              <a:t> 2020</a:t>
            </a:r>
            <a:endParaRPr dirty="0"/>
          </a:p>
        </p:txBody>
      </p:sp>
    </p:spTree>
    <p:extLst>
      <p:ext uri="{BB962C8B-B14F-4D97-AF65-F5344CB8AC3E}">
        <p14:creationId xmlns:p14="http://schemas.microsoft.com/office/powerpoint/2010/main" val="712646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20</a:t>
            </a:fld>
            <a:endParaRPr lang="et-EE"/>
          </a:p>
        </p:txBody>
      </p:sp>
    </p:spTree>
    <p:extLst>
      <p:ext uri="{BB962C8B-B14F-4D97-AF65-F5344CB8AC3E}">
        <p14:creationId xmlns:p14="http://schemas.microsoft.com/office/powerpoint/2010/main" val="3860006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21</a:t>
            </a:fld>
            <a:endParaRPr lang="et-EE"/>
          </a:p>
        </p:txBody>
      </p:sp>
    </p:spTree>
    <p:extLst>
      <p:ext uri="{BB962C8B-B14F-4D97-AF65-F5344CB8AC3E}">
        <p14:creationId xmlns:p14="http://schemas.microsoft.com/office/powerpoint/2010/main" val="71135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22</a:t>
            </a:fld>
            <a:endParaRPr lang="et-EE"/>
          </a:p>
        </p:txBody>
      </p:sp>
    </p:spTree>
    <p:extLst>
      <p:ext uri="{BB962C8B-B14F-4D97-AF65-F5344CB8AC3E}">
        <p14:creationId xmlns:p14="http://schemas.microsoft.com/office/powerpoint/2010/main" val="362749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23</a:t>
            </a:fld>
            <a:endParaRPr lang="et-EE"/>
          </a:p>
        </p:txBody>
      </p:sp>
    </p:spTree>
    <p:extLst>
      <p:ext uri="{BB962C8B-B14F-4D97-AF65-F5344CB8AC3E}">
        <p14:creationId xmlns:p14="http://schemas.microsoft.com/office/powerpoint/2010/main" val="251183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Shape 66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8" name="Shape 66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8" name="Shape 67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342900" lvl="0" indent="-342900">
              <a:lnSpc>
                <a:spcPct val="115000"/>
              </a:lnSpc>
              <a:spcAft>
                <a:spcPts val="1000"/>
              </a:spcAft>
              <a:buFont typeface="Symbol"/>
              <a:buChar char=""/>
            </a:pPr>
            <a:r>
              <a:rPr lang="et-EE" b="1" dirty="0" err="1">
                <a:latin typeface="Calibri"/>
                <a:ea typeface="Calibri"/>
                <a:cs typeface="Times New Roman"/>
              </a:rPr>
              <a:t>constructivist</a:t>
            </a:r>
            <a:r>
              <a:rPr lang="et-EE" b="1" dirty="0">
                <a:latin typeface="Calibri"/>
                <a:ea typeface="Calibri"/>
                <a:cs typeface="Times New Roman"/>
              </a:rPr>
              <a:t> </a:t>
            </a:r>
            <a:r>
              <a:rPr lang="et-EE" b="1" dirty="0" err="1">
                <a:latin typeface="Calibri"/>
                <a:ea typeface="Calibri"/>
                <a:cs typeface="Times New Roman"/>
              </a:rPr>
              <a:t>approach</a:t>
            </a:r>
            <a:r>
              <a:rPr lang="et-EE" dirty="0">
                <a:latin typeface="Calibri"/>
                <a:ea typeface="Calibri"/>
                <a:cs typeface="Times New Roman"/>
              </a:rPr>
              <a:t>, </a:t>
            </a:r>
            <a:r>
              <a:rPr lang="et-EE" dirty="0" err="1">
                <a:latin typeface="Calibri"/>
                <a:ea typeface="Calibri"/>
                <a:cs typeface="Times New Roman"/>
              </a:rPr>
              <a:t>which</a:t>
            </a:r>
            <a:r>
              <a:rPr lang="et-EE" dirty="0">
                <a:latin typeface="Calibri"/>
                <a:ea typeface="Calibri"/>
                <a:cs typeface="Times New Roman"/>
              </a:rPr>
              <a:t> </a:t>
            </a:r>
            <a:r>
              <a:rPr lang="et-EE" dirty="0" err="1">
                <a:latin typeface="Calibri"/>
                <a:ea typeface="Calibri"/>
                <a:cs typeface="Times New Roman"/>
              </a:rPr>
              <a:t>is</a:t>
            </a:r>
            <a:r>
              <a:rPr lang="et-EE" dirty="0">
                <a:latin typeface="Calibri"/>
                <a:ea typeface="Calibri"/>
                <a:cs typeface="Times New Roman"/>
              </a:rPr>
              <a:t> </a:t>
            </a:r>
            <a:r>
              <a:rPr lang="et-EE" dirty="0" err="1">
                <a:latin typeface="Calibri"/>
                <a:ea typeface="Calibri"/>
                <a:cs typeface="Times New Roman"/>
              </a:rPr>
              <a:t>based</a:t>
            </a:r>
            <a:r>
              <a:rPr lang="et-EE" dirty="0">
                <a:latin typeface="Calibri"/>
                <a:ea typeface="Calibri"/>
                <a:cs typeface="Times New Roman"/>
              </a:rPr>
              <a:t> on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principles</a:t>
            </a:r>
            <a:r>
              <a:rPr lang="et-EE" dirty="0">
                <a:latin typeface="Calibri"/>
                <a:ea typeface="Calibri"/>
                <a:cs typeface="Times New Roman"/>
              </a:rPr>
              <a:t> </a:t>
            </a:r>
            <a:r>
              <a:rPr lang="et-EE" dirty="0" err="1">
                <a:latin typeface="Calibri"/>
                <a:ea typeface="Calibri"/>
                <a:cs typeface="Times New Roman"/>
              </a:rPr>
              <a:t>that</a:t>
            </a:r>
            <a:r>
              <a:rPr lang="et-EE" dirty="0">
                <a:latin typeface="Calibri"/>
                <a:ea typeface="Calibri"/>
                <a:cs typeface="Times New Roman"/>
              </a:rPr>
              <a:t> </a:t>
            </a:r>
            <a:r>
              <a:rPr lang="et-EE"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is</a:t>
            </a:r>
            <a:r>
              <a:rPr lang="et-EE" dirty="0">
                <a:latin typeface="Calibri"/>
                <a:ea typeface="Calibri"/>
                <a:cs typeface="Times New Roman"/>
              </a:rPr>
              <a:t> </a:t>
            </a:r>
            <a:r>
              <a:rPr lang="et-EE" dirty="0" err="1">
                <a:latin typeface="Calibri"/>
                <a:ea typeface="Calibri"/>
                <a:cs typeface="Times New Roman"/>
              </a:rPr>
              <a:t>individual</a:t>
            </a:r>
            <a:r>
              <a:rPr lang="et-EE" dirty="0">
                <a:latin typeface="Calibri"/>
                <a:ea typeface="Calibri"/>
                <a:cs typeface="Times New Roman"/>
              </a:rPr>
              <a:t>, </a:t>
            </a:r>
            <a:r>
              <a:rPr lang="et-EE" dirty="0" err="1">
                <a:latin typeface="Calibri"/>
                <a:ea typeface="Calibri"/>
                <a:cs typeface="Times New Roman"/>
              </a:rPr>
              <a:t>active</a:t>
            </a:r>
            <a:r>
              <a:rPr lang="et-EE" dirty="0">
                <a:latin typeface="Calibri"/>
                <a:ea typeface="Calibri"/>
                <a:cs typeface="Times New Roman"/>
              </a:rPr>
              <a:t> and </a:t>
            </a:r>
            <a:r>
              <a:rPr lang="et-EE" dirty="0" err="1">
                <a:latin typeface="Calibri"/>
                <a:ea typeface="Calibri"/>
                <a:cs typeface="Times New Roman"/>
              </a:rPr>
              <a:t>activity-based</a:t>
            </a:r>
            <a:r>
              <a:rPr lang="et-EE" dirty="0">
                <a:latin typeface="Calibri"/>
                <a:ea typeface="Calibri"/>
                <a:cs typeface="Times New Roman"/>
              </a:rPr>
              <a:t>, and </a:t>
            </a:r>
            <a:r>
              <a:rPr lang="et-EE" dirty="0" err="1">
                <a:latin typeface="Calibri"/>
                <a:ea typeface="Calibri"/>
                <a:cs typeface="Times New Roman"/>
              </a:rPr>
              <a:t>takes</a:t>
            </a:r>
            <a:r>
              <a:rPr lang="et-EE" dirty="0">
                <a:latin typeface="Calibri"/>
                <a:ea typeface="Calibri"/>
                <a:cs typeface="Times New Roman"/>
              </a:rPr>
              <a:t> </a:t>
            </a:r>
            <a:r>
              <a:rPr lang="et-EE" dirty="0" err="1">
                <a:latin typeface="Calibri"/>
                <a:ea typeface="Calibri"/>
                <a:cs typeface="Times New Roman"/>
              </a:rPr>
              <a:t>place</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 </a:t>
            </a:r>
            <a:r>
              <a:rPr lang="et-EE" dirty="0" err="1">
                <a:latin typeface="Calibri"/>
                <a:ea typeface="Calibri"/>
                <a:cs typeface="Times New Roman"/>
              </a:rPr>
              <a:t>specific</a:t>
            </a:r>
            <a:r>
              <a:rPr lang="et-EE" dirty="0">
                <a:latin typeface="Calibri"/>
                <a:ea typeface="Calibri"/>
                <a:cs typeface="Times New Roman"/>
              </a:rPr>
              <a:t> </a:t>
            </a:r>
            <a:r>
              <a:rPr lang="et-EE" dirty="0" err="1">
                <a:latin typeface="Calibri"/>
                <a:ea typeface="Calibri"/>
                <a:cs typeface="Times New Roman"/>
              </a:rPr>
              <a:t>context</a:t>
            </a:r>
            <a:r>
              <a:rPr lang="et-EE" dirty="0">
                <a:latin typeface="Calibri"/>
                <a:ea typeface="Calibri"/>
                <a:cs typeface="Times New Roman"/>
              </a:rPr>
              <a:t>. </a:t>
            </a:r>
            <a:endParaRPr lang="et-EE" dirty="0" smtClean="0">
              <a:latin typeface="Calibri"/>
              <a:ea typeface="Calibri"/>
              <a:cs typeface="Times New Roman"/>
            </a:endParaRPr>
          </a:p>
          <a:p>
            <a:pPr marL="0" lvl="0" indent="0">
              <a:lnSpc>
                <a:spcPct val="115000"/>
              </a:lnSpc>
              <a:spcAft>
                <a:spcPts val="1000"/>
              </a:spcAft>
              <a:buNone/>
            </a:pPr>
            <a:r>
              <a:rPr lang="et-EE" dirty="0" err="1" smtClean="0">
                <a:latin typeface="Calibri"/>
                <a:ea typeface="Calibri"/>
                <a:cs typeface="Times New Roman"/>
              </a:rPr>
              <a:t>This</a:t>
            </a:r>
            <a:r>
              <a:rPr lang="et-EE" dirty="0" smtClean="0">
                <a:latin typeface="Calibri"/>
                <a:ea typeface="Calibri"/>
                <a:cs typeface="Times New Roman"/>
              </a:rPr>
              <a:t> </a:t>
            </a:r>
            <a:r>
              <a:rPr lang="et-EE" dirty="0" err="1">
                <a:latin typeface="Calibri"/>
                <a:ea typeface="Calibri"/>
                <a:cs typeface="Times New Roman"/>
              </a:rPr>
              <a:t>means</a:t>
            </a:r>
            <a:r>
              <a:rPr lang="et-EE" dirty="0">
                <a:latin typeface="Calibri"/>
                <a:ea typeface="Calibri"/>
                <a:cs typeface="Times New Roman"/>
              </a:rPr>
              <a:t> </a:t>
            </a:r>
            <a:r>
              <a:rPr lang="et-EE" dirty="0" err="1">
                <a:latin typeface="Calibri"/>
                <a:ea typeface="Calibri"/>
                <a:cs typeface="Times New Roman"/>
              </a:rPr>
              <a:t>that</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b="1" dirty="0" err="1">
                <a:latin typeface="Calibri"/>
                <a:ea typeface="Calibri"/>
                <a:cs typeface="Times New Roman"/>
              </a:rPr>
              <a:t>existing</a:t>
            </a:r>
            <a:r>
              <a:rPr lang="et-EE" b="1" dirty="0">
                <a:latin typeface="Calibri"/>
                <a:ea typeface="Calibri"/>
                <a:cs typeface="Times New Roman"/>
              </a:rPr>
              <a:t> </a:t>
            </a:r>
            <a:r>
              <a:rPr lang="et-EE" b="1" dirty="0" err="1">
                <a:latin typeface="Calibri"/>
                <a:ea typeface="Calibri"/>
                <a:cs typeface="Times New Roman"/>
              </a:rPr>
              <a:t>knowledge</a:t>
            </a:r>
            <a:r>
              <a:rPr lang="et-EE" b="1" dirty="0">
                <a:latin typeface="Calibri"/>
                <a:ea typeface="Calibri"/>
                <a:cs typeface="Times New Roman"/>
              </a:rPr>
              <a:t> and </a:t>
            </a:r>
            <a:r>
              <a:rPr lang="et-EE" b="1" dirty="0" err="1">
                <a:latin typeface="Calibri"/>
                <a:ea typeface="Calibri"/>
                <a:cs typeface="Times New Roman"/>
              </a:rPr>
              <a:t>skills</a:t>
            </a:r>
            <a:r>
              <a:rPr lang="et-EE" b="1" dirty="0">
                <a:latin typeface="Calibri"/>
                <a:ea typeface="Calibri"/>
                <a:cs typeface="Times New Roman"/>
              </a:rPr>
              <a:t> </a:t>
            </a:r>
            <a:r>
              <a:rPr lang="et-EE" b="1" dirty="0" err="1">
                <a:latin typeface="Calibri"/>
                <a:ea typeface="Calibri"/>
                <a:cs typeface="Times New Roman"/>
              </a:rPr>
              <a:t>base</a:t>
            </a:r>
            <a:r>
              <a:rPr lang="et-EE" b="1" dirty="0">
                <a:latin typeface="Calibri"/>
                <a:ea typeface="Calibri"/>
                <a:cs typeface="Times New Roman"/>
              </a:rPr>
              <a:t> </a:t>
            </a:r>
            <a:r>
              <a:rPr lang="et-EE" b="1" dirty="0" err="1">
                <a:latin typeface="Calibri"/>
                <a:ea typeface="Calibri"/>
                <a:cs typeface="Times New Roman"/>
              </a:rPr>
              <a:t>of</a:t>
            </a:r>
            <a:r>
              <a:rPr lang="et-EE" b="1" dirty="0">
                <a:latin typeface="Calibri"/>
                <a:ea typeface="Calibri"/>
                <a:cs typeface="Times New Roman"/>
              </a:rPr>
              <a:t> </a:t>
            </a:r>
            <a:r>
              <a:rPr lang="et-EE" b="1" dirty="0" err="1">
                <a:latin typeface="Calibri"/>
                <a:ea typeface="Calibri"/>
                <a:cs typeface="Times New Roman"/>
              </a:rPr>
              <a:t>the</a:t>
            </a:r>
            <a:r>
              <a:rPr lang="et-EE" b="1" dirty="0">
                <a:latin typeface="Calibri"/>
                <a:ea typeface="Calibri"/>
                <a:cs typeface="Times New Roman"/>
              </a:rPr>
              <a:t> </a:t>
            </a:r>
            <a:r>
              <a:rPr lang="et-EE" b="1" dirty="0" err="1">
                <a:latin typeface="Calibri"/>
                <a:ea typeface="Calibri"/>
                <a:cs typeface="Times New Roman"/>
              </a:rPr>
              <a:t>learners</a:t>
            </a:r>
            <a:r>
              <a:rPr lang="et-EE" b="1" dirty="0">
                <a:latin typeface="Calibri"/>
                <a:ea typeface="Calibri"/>
                <a:cs typeface="Times New Roman"/>
              </a:rPr>
              <a:t> </a:t>
            </a:r>
            <a:r>
              <a:rPr lang="et-EE" dirty="0" err="1">
                <a:latin typeface="Calibri"/>
                <a:ea typeface="Calibri"/>
                <a:cs typeface="Times New Roman"/>
              </a:rPr>
              <a:t>should</a:t>
            </a:r>
            <a:r>
              <a:rPr lang="et-EE" dirty="0">
                <a:latin typeface="Calibri"/>
                <a:ea typeface="Calibri"/>
                <a:cs typeface="Times New Roman"/>
              </a:rPr>
              <a:t> </a:t>
            </a:r>
            <a:r>
              <a:rPr lang="et-EE" dirty="0" err="1">
                <a:latin typeface="Calibri"/>
                <a:ea typeface="Calibri"/>
                <a:cs typeface="Times New Roman"/>
              </a:rPr>
              <a:t>be</a:t>
            </a:r>
            <a:r>
              <a:rPr lang="et-EE" dirty="0">
                <a:latin typeface="Calibri"/>
                <a:ea typeface="Calibri"/>
                <a:cs typeface="Times New Roman"/>
              </a:rPr>
              <a:t> </a:t>
            </a:r>
            <a:r>
              <a:rPr lang="et-EE" dirty="0" err="1">
                <a:latin typeface="Calibri"/>
                <a:ea typeface="Calibri"/>
                <a:cs typeface="Times New Roman"/>
              </a:rPr>
              <a:t>evaluated</a:t>
            </a:r>
            <a:r>
              <a:rPr lang="et-EE" dirty="0">
                <a:latin typeface="Calibri"/>
                <a:ea typeface="Calibri"/>
                <a:cs typeface="Times New Roman"/>
              </a:rPr>
              <a:t> on a </a:t>
            </a:r>
            <a:r>
              <a:rPr lang="et-EE" dirty="0" err="1">
                <a:latin typeface="Calibri"/>
                <a:ea typeface="Calibri"/>
                <a:cs typeface="Times New Roman"/>
              </a:rPr>
              <a:t>broader</a:t>
            </a:r>
            <a:r>
              <a:rPr lang="et-EE" dirty="0">
                <a:latin typeface="Calibri"/>
                <a:ea typeface="Calibri"/>
                <a:cs typeface="Times New Roman"/>
              </a:rPr>
              <a:t> </a:t>
            </a:r>
            <a:r>
              <a:rPr lang="et-EE" dirty="0" err="1">
                <a:latin typeface="Calibri"/>
                <a:ea typeface="Calibri"/>
                <a:cs typeface="Times New Roman"/>
              </a:rPr>
              <a:t>scale</a:t>
            </a:r>
            <a:r>
              <a:rPr lang="et-EE" dirty="0">
                <a:latin typeface="Calibri"/>
                <a:ea typeface="Calibri"/>
                <a:cs typeface="Times New Roman"/>
              </a:rPr>
              <a:t> and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developments</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psychology</a:t>
            </a:r>
            <a:r>
              <a:rPr lang="et-EE" dirty="0">
                <a:latin typeface="Calibri"/>
                <a:ea typeface="Calibri"/>
                <a:cs typeface="Times New Roman"/>
              </a:rPr>
              <a:t> </a:t>
            </a:r>
            <a:r>
              <a:rPr lang="et-EE" dirty="0" err="1">
                <a:latin typeface="Calibri"/>
                <a:ea typeface="Calibri"/>
                <a:cs typeface="Times New Roman"/>
              </a:rPr>
              <a:t>shall</a:t>
            </a:r>
            <a:r>
              <a:rPr lang="et-EE" dirty="0">
                <a:latin typeface="Calibri"/>
                <a:ea typeface="Calibri"/>
                <a:cs typeface="Times New Roman"/>
              </a:rPr>
              <a:t> </a:t>
            </a:r>
            <a:r>
              <a:rPr lang="et-EE" dirty="0" err="1">
                <a:latin typeface="Calibri"/>
                <a:ea typeface="Calibri"/>
                <a:cs typeface="Times New Roman"/>
              </a:rPr>
              <a:t>be</a:t>
            </a:r>
            <a:r>
              <a:rPr lang="et-EE" dirty="0">
                <a:latin typeface="Calibri"/>
                <a:ea typeface="Calibri"/>
                <a:cs typeface="Times New Roman"/>
              </a:rPr>
              <a:t> </a:t>
            </a:r>
            <a:r>
              <a:rPr lang="et-EE" dirty="0" err="1">
                <a:latin typeface="Calibri"/>
                <a:ea typeface="Calibri"/>
                <a:cs typeface="Times New Roman"/>
              </a:rPr>
              <a:t>taken</a:t>
            </a:r>
            <a:r>
              <a:rPr lang="et-EE" dirty="0">
                <a:latin typeface="Calibri"/>
                <a:ea typeface="Calibri"/>
                <a:cs typeface="Times New Roman"/>
              </a:rPr>
              <a:t> </a:t>
            </a:r>
            <a:r>
              <a:rPr lang="et-EE" dirty="0" err="1">
                <a:latin typeface="Calibri"/>
                <a:ea typeface="Calibri"/>
                <a:cs typeface="Times New Roman"/>
              </a:rPr>
              <a:t>into</a:t>
            </a:r>
            <a:r>
              <a:rPr lang="et-EE" dirty="0">
                <a:latin typeface="Calibri"/>
                <a:ea typeface="Calibri"/>
                <a:cs typeface="Times New Roman"/>
              </a:rPr>
              <a:t> </a:t>
            </a:r>
            <a:r>
              <a:rPr lang="et-EE" dirty="0" err="1">
                <a:latin typeface="Calibri"/>
                <a:ea typeface="Calibri"/>
                <a:cs typeface="Times New Roman"/>
              </a:rPr>
              <a:t>account</a:t>
            </a:r>
            <a:r>
              <a:rPr lang="et-EE" dirty="0" smtClean="0">
                <a:latin typeface="Calibri"/>
                <a:ea typeface="Calibri"/>
                <a:cs typeface="Times New Roman"/>
              </a:rPr>
              <a:t>; </a:t>
            </a:r>
            <a:r>
              <a:rPr lang="et-EE" dirty="0" err="1">
                <a:latin typeface="Calibri"/>
                <a:ea typeface="Calibri"/>
                <a:cs typeface="Times New Roman"/>
              </a:rPr>
              <a:t>Good</a:t>
            </a:r>
            <a:r>
              <a:rPr lang="et-EE" dirty="0">
                <a:latin typeface="Calibri"/>
                <a:ea typeface="Calibri"/>
                <a:cs typeface="Times New Roman"/>
              </a:rPr>
              <a:t> </a:t>
            </a:r>
            <a:r>
              <a:rPr lang="et-EE" b="1" dirty="0" err="1">
                <a:latin typeface="Calibri"/>
                <a:ea typeface="Calibri"/>
                <a:cs typeface="Times New Roman"/>
              </a:rPr>
              <a:t>subject</a:t>
            </a:r>
            <a:r>
              <a:rPr lang="et-EE" b="1" dirty="0">
                <a:latin typeface="Calibri"/>
                <a:ea typeface="Calibri"/>
                <a:cs typeface="Times New Roman"/>
              </a:rPr>
              <a:t> </a:t>
            </a:r>
            <a:r>
              <a:rPr lang="et-EE" b="1" dirty="0" err="1">
                <a:latin typeface="Calibri"/>
                <a:ea typeface="Calibri"/>
                <a:cs typeface="Times New Roman"/>
              </a:rPr>
              <a:t>knowledge</a:t>
            </a:r>
            <a:r>
              <a:rPr lang="et-EE" b="1" dirty="0">
                <a:latin typeface="Calibri"/>
                <a:ea typeface="Calibri"/>
                <a:cs typeface="Times New Roman"/>
              </a:rPr>
              <a:t> and </a:t>
            </a:r>
            <a:r>
              <a:rPr lang="et-EE" b="1" dirty="0" err="1">
                <a:latin typeface="Calibri"/>
                <a:ea typeface="Calibri"/>
                <a:cs typeface="Times New Roman"/>
              </a:rPr>
              <a:t>skills</a:t>
            </a:r>
            <a:r>
              <a:rPr lang="et-EE" b="1"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well</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vocational</a:t>
            </a:r>
            <a:r>
              <a:rPr lang="et-EE" dirty="0">
                <a:latin typeface="Calibri"/>
                <a:ea typeface="Calibri"/>
                <a:cs typeface="Times New Roman"/>
              </a:rPr>
              <a:t> and </a:t>
            </a:r>
            <a:r>
              <a:rPr lang="et-EE" dirty="0" err="1">
                <a:latin typeface="Calibri"/>
                <a:ea typeface="Calibri"/>
                <a:cs typeface="Times New Roman"/>
              </a:rPr>
              <a:t>professional</a:t>
            </a:r>
            <a:r>
              <a:rPr lang="et-EE" dirty="0">
                <a:latin typeface="Calibri"/>
                <a:ea typeface="Calibri"/>
                <a:cs typeface="Times New Roman"/>
              </a:rPr>
              <a:t> </a:t>
            </a:r>
            <a:r>
              <a:rPr lang="et-EE" dirty="0" err="1">
                <a:latin typeface="Calibri"/>
                <a:ea typeface="Calibri"/>
                <a:cs typeface="Times New Roman"/>
              </a:rPr>
              <a:t>skills</a:t>
            </a:r>
            <a:r>
              <a:rPr lang="et-EE" dirty="0">
                <a:latin typeface="Calibri"/>
                <a:ea typeface="Calibri"/>
                <a:cs typeface="Times New Roman"/>
              </a:rPr>
              <a:t> </a:t>
            </a:r>
            <a:r>
              <a:rPr lang="et-EE" dirty="0" err="1">
                <a:latin typeface="Calibri"/>
                <a:ea typeface="Calibri"/>
                <a:cs typeface="Times New Roman"/>
              </a:rPr>
              <a:t>remain</a:t>
            </a:r>
            <a:r>
              <a:rPr lang="et-EE" dirty="0">
                <a:latin typeface="Calibri"/>
                <a:ea typeface="Calibri"/>
                <a:cs typeface="Times New Roman"/>
              </a:rPr>
              <a:t> </a:t>
            </a:r>
            <a:r>
              <a:rPr lang="et-EE" dirty="0" err="1">
                <a:latin typeface="Calibri"/>
                <a:ea typeface="Calibri"/>
                <a:cs typeface="Times New Roman"/>
              </a:rPr>
              <a:t>important</a:t>
            </a:r>
            <a:r>
              <a:rPr lang="et-EE" dirty="0">
                <a:latin typeface="Calibri"/>
                <a:ea typeface="Calibri"/>
                <a:cs typeface="Times New Roman"/>
              </a:rPr>
              <a:t> </a:t>
            </a:r>
            <a:r>
              <a:rPr lang="et-EE" dirty="0" err="1">
                <a:latin typeface="Calibri"/>
                <a:ea typeface="Calibri"/>
                <a:cs typeface="Times New Roman"/>
              </a:rPr>
              <a:t>for</a:t>
            </a:r>
            <a:r>
              <a:rPr lang="et-EE" dirty="0">
                <a:latin typeface="Calibri"/>
                <a:ea typeface="Calibri"/>
                <a:cs typeface="Times New Roman"/>
              </a:rPr>
              <a:t> </a:t>
            </a:r>
            <a:r>
              <a:rPr lang="et-EE" dirty="0" err="1">
                <a:latin typeface="Calibri"/>
                <a:ea typeface="Calibri"/>
                <a:cs typeface="Times New Roman"/>
              </a:rPr>
              <a:t>coping</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life</a:t>
            </a:r>
            <a:r>
              <a:rPr lang="et-EE" dirty="0">
                <a:latin typeface="Calibri"/>
                <a:ea typeface="Calibri"/>
                <a:cs typeface="Times New Roman"/>
              </a:rPr>
              <a:t> and </a:t>
            </a:r>
            <a:r>
              <a:rPr lang="et-EE" dirty="0" err="1">
                <a:latin typeface="Calibri"/>
                <a:ea typeface="Calibri"/>
                <a:cs typeface="Times New Roman"/>
              </a:rPr>
              <a:t>continuing</a:t>
            </a:r>
            <a:r>
              <a:rPr lang="et-EE" dirty="0">
                <a:latin typeface="Calibri"/>
                <a:ea typeface="Calibri"/>
                <a:cs typeface="Times New Roman"/>
              </a:rPr>
              <a:t> </a:t>
            </a:r>
            <a:r>
              <a:rPr lang="et-EE" dirty="0" err="1">
                <a:latin typeface="Calibri"/>
                <a:ea typeface="Calibri"/>
                <a:cs typeface="Times New Roman"/>
              </a:rPr>
              <a:t>one’s</a:t>
            </a:r>
            <a:r>
              <a:rPr lang="et-EE" dirty="0">
                <a:latin typeface="Calibri"/>
                <a:ea typeface="Calibri"/>
                <a:cs typeface="Times New Roman"/>
              </a:rPr>
              <a:t> </a:t>
            </a:r>
            <a:r>
              <a:rPr lang="et-EE" dirty="0" err="1">
                <a:latin typeface="Calibri"/>
                <a:ea typeface="Calibri"/>
                <a:cs typeface="Times New Roman"/>
              </a:rPr>
              <a:t>education</a:t>
            </a:r>
            <a:r>
              <a:rPr lang="et-EE" dirty="0">
                <a:latin typeface="Calibri"/>
                <a:ea typeface="Calibri"/>
                <a:cs typeface="Times New Roman"/>
              </a:rPr>
              <a:t>. </a:t>
            </a:r>
            <a:r>
              <a:rPr lang="et-EE" b="1" dirty="0" err="1">
                <a:latin typeface="Calibri"/>
                <a:ea typeface="Calibri"/>
                <a:cs typeface="Times New Roman"/>
              </a:rPr>
              <a:t>Learning</a:t>
            </a:r>
            <a:r>
              <a:rPr lang="et-EE" b="1" dirty="0">
                <a:latin typeface="Calibri"/>
                <a:ea typeface="Calibri"/>
                <a:cs typeface="Times New Roman"/>
              </a:rPr>
              <a:t> </a:t>
            </a:r>
            <a:r>
              <a:rPr lang="et-EE" b="1" dirty="0" err="1">
                <a:latin typeface="Calibri"/>
                <a:ea typeface="Calibri"/>
                <a:cs typeface="Times New Roman"/>
              </a:rPr>
              <a:t>skills</a:t>
            </a:r>
            <a:r>
              <a:rPr lang="et-EE" b="1" dirty="0">
                <a:latin typeface="Calibri"/>
                <a:ea typeface="Calibri"/>
                <a:cs typeface="Times New Roman"/>
              </a:rPr>
              <a:t> </a:t>
            </a:r>
            <a:r>
              <a:rPr lang="et-EE" dirty="0" err="1">
                <a:latin typeface="Calibri"/>
                <a:ea typeface="Calibri"/>
                <a:cs typeface="Times New Roman"/>
              </a:rPr>
              <a:t>create</a:t>
            </a:r>
            <a:r>
              <a:rPr lang="et-EE" dirty="0">
                <a:latin typeface="Calibri"/>
                <a:ea typeface="Calibri"/>
                <a:cs typeface="Times New Roman"/>
              </a:rPr>
              <a:t> </a:t>
            </a:r>
            <a:r>
              <a:rPr lang="et-EE" dirty="0" err="1">
                <a:latin typeface="Calibri"/>
                <a:ea typeface="Calibri"/>
                <a:cs typeface="Times New Roman"/>
              </a:rPr>
              <a:t>opportunities</a:t>
            </a:r>
            <a:r>
              <a:rPr lang="et-EE" dirty="0">
                <a:latin typeface="Calibri"/>
                <a:ea typeface="Calibri"/>
                <a:cs typeface="Times New Roman"/>
              </a:rPr>
              <a:t> </a:t>
            </a:r>
            <a:r>
              <a:rPr lang="et-EE" dirty="0" err="1">
                <a:latin typeface="Calibri"/>
                <a:ea typeface="Calibri"/>
                <a:cs typeface="Times New Roman"/>
              </a:rPr>
              <a:t>for</a:t>
            </a:r>
            <a:r>
              <a:rPr lang="et-EE" dirty="0">
                <a:latin typeface="Calibri"/>
                <a:ea typeface="Calibri"/>
                <a:cs typeface="Times New Roman"/>
              </a:rPr>
              <a:t> </a:t>
            </a:r>
            <a:r>
              <a:rPr lang="et-EE" dirty="0" err="1">
                <a:latin typeface="Calibri"/>
                <a:ea typeface="Calibri"/>
                <a:cs typeface="Times New Roman"/>
              </a:rPr>
              <a:t>constant</a:t>
            </a:r>
            <a:r>
              <a:rPr lang="et-EE" dirty="0">
                <a:latin typeface="Calibri"/>
                <a:ea typeface="Calibri"/>
                <a:cs typeface="Times New Roman"/>
              </a:rPr>
              <a:t> </a:t>
            </a:r>
            <a:r>
              <a:rPr lang="et-EE" dirty="0" err="1">
                <a:latin typeface="Calibri"/>
                <a:ea typeface="Calibri"/>
                <a:cs typeface="Times New Roman"/>
              </a:rPr>
              <a:t>self-improvement</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acquirement</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new</a:t>
            </a:r>
            <a:r>
              <a:rPr lang="et-EE" dirty="0">
                <a:latin typeface="Calibri"/>
                <a:ea typeface="Calibri"/>
                <a:cs typeface="Times New Roman"/>
              </a:rPr>
              <a:t> </a:t>
            </a:r>
            <a:r>
              <a:rPr lang="et-EE" dirty="0" err="1">
                <a:latin typeface="Calibri"/>
                <a:ea typeface="Calibri"/>
                <a:cs typeface="Times New Roman"/>
              </a:rPr>
              <a:t>skills</a:t>
            </a:r>
            <a:r>
              <a:rPr lang="et-EE" dirty="0">
                <a:latin typeface="Calibri"/>
                <a:ea typeface="Calibri"/>
                <a:cs typeface="Times New Roman"/>
              </a:rPr>
              <a:t> and </a:t>
            </a:r>
            <a:r>
              <a:rPr lang="et-EE" dirty="0" err="1">
                <a:latin typeface="Calibri"/>
                <a:ea typeface="Calibri"/>
                <a:cs typeface="Times New Roman"/>
              </a:rPr>
              <a:t>knowledge</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and </a:t>
            </a:r>
            <a:r>
              <a:rPr lang="et-EE" dirty="0" err="1">
                <a:latin typeface="Calibri"/>
                <a:ea typeface="Calibri"/>
                <a:cs typeface="Times New Roman"/>
              </a:rPr>
              <a:t>outside</a:t>
            </a:r>
            <a:r>
              <a:rPr lang="et-EE" dirty="0">
                <a:latin typeface="Calibri"/>
                <a:ea typeface="Calibri"/>
                <a:cs typeface="Times New Roman"/>
              </a:rPr>
              <a:t> </a:t>
            </a:r>
            <a:r>
              <a:rPr lang="et-EE" dirty="0" err="1">
                <a:latin typeface="Calibri"/>
                <a:ea typeface="Calibri"/>
                <a:cs typeface="Times New Roman"/>
              </a:rPr>
              <a:t>schools</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well</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independently</a:t>
            </a:r>
            <a:r>
              <a:rPr lang="et-EE" dirty="0">
                <a:latin typeface="Calibri"/>
                <a:ea typeface="Calibri"/>
                <a:cs typeface="Times New Roman"/>
              </a:rPr>
              <a:t> </a:t>
            </a:r>
            <a:r>
              <a:rPr lang="et-EE" dirty="0" err="1">
                <a:latin typeface="Calibri"/>
                <a:ea typeface="Calibri"/>
                <a:cs typeface="Times New Roman"/>
              </a:rPr>
              <a:t>later</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life</a:t>
            </a:r>
            <a:r>
              <a:rPr lang="et-EE" dirty="0">
                <a:latin typeface="Calibri"/>
                <a:ea typeface="Calibri"/>
                <a:cs typeface="Times New Roman"/>
              </a:rPr>
              <a:t>.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342900" lvl="0" indent="-342900">
              <a:lnSpc>
                <a:spcPct val="115000"/>
              </a:lnSpc>
              <a:spcAft>
                <a:spcPts val="1000"/>
              </a:spcAft>
              <a:buFont typeface="Symbol"/>
              <a:buChar char=""/>
            </a:pPr>
            <a:r>
              <a:rPr lang="et-EE" b="1" dirty="0" err="1">
                <a:latin typeface="Calibri"/>
                <a:ea typeface="Calibri"/>
                <a:cs typeface="Times New Roman"/>
              </a:rPr>
              <a:t>collaborative</a:t>
            </a:r>
            <a:r>
              <a:rPr lang="et-EE" b="1" dirty="0">
                <a:latin typeface="Calibri"/>
                <a:ea typeface="Calibri"/>
                <a:cs typeface="Times New Roman"/>
              </a:rPr>
              <a:t> </a:t>
            </a:r>
            <a:r>
              <a:rPr lang="et-EE" b="1"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which</a:t>
            </a:r>
            <a:r>
              <a:rPr lang="et-EE" dirty="0">
                <a:latin typeface="Calibri"/>
                <a:ea typeface="Calibri"/>
                <a:cs typeface="Times New Roman"/>
              </a:rPr>
              <a:t> </a:t>
            </a:r>
            <a:r>
              <a:rPr lang="et-EE" dirty="0" err="1">
                <a:latin typeface="Calibri"/>
                <a:ea typeface="Calibri"/>
                <a:cs typeface="Times New Roman"/>
              </a:rPr>
              <a:t>means</a:t>
            </a:r>
            <a:r>
              <a:rPr lang="et-EE" dirty="0">
                <a:latin typeface="Calibri"/>
                <a:ea typeface="Calibri"/>
                <a:cs typeface="Times New Roman"/>
              </a:rPr>
              <a:t> </a:t>
            </a:r>
            <a:r>
              <a:rPr lang="et-EE" dirty="0" err="1">
                <a:latin typeface="Calibri"/>
                <a:ea typeface="Calibri"/>
                <a:cs typeface="Times New Roman"/>
              </a:rPr>
              <a:t>working</a:t>
            </a:r>
            <a:r>
              <a:rPr lang="et-EE" dirty="0">
                <a:latin typeface="Calibri"/>
                <a:ea typeface="Calibri"/>
                <a:cs typeface="Times New Roman"/>
              </a:rPr>
              <a:t> </a:t>
            </a:r>
            <a:r>
              <a:rPr lang="et-EE" dirty="0" err="1">
                <a:latin typeface="Calibri"/>
                <a:ea typeface="Calibri"/>
                <a:cs typeface="Times New Roman"/>
              </a:rPr>
              <a:t>towards</a:t>
            </a:r>
            <a:r>
              <a:rPr lang="et-EE" dirty="0">
                <a:latin typeface="Calibri"/>
                <a:ea typeface="Calibri"/>
                <a:cs typeface="Times New Roman"/>
              </a:rPr>
              <a:t> a </a:t>
            </a:r>
            <a:r>
              <a:rPr lang="et-EE" dirty="0" err="1">
                <a:latin typeface="Calibri"/>
                <a:ea typeface="Calibri"/>
                <a:cs typeface="Times New Roman"/>
              </a:rPr>
              <a:t>common</a:t>
            </a:r>
            <a:r>
              <a:rPr lang="et-EE" dirty="0">
                <a:latin typeface="Calibri"/>
                <a:ea typeface="Calibri"/>
                <a:cs typeface="Times New Roman"/>
              </a:rPr>
              <a:t> </a:t>
            </a:r>
            <a:r>
              <a:rPr lang="et-EE" dirty="0" err="1">
                <a:latin typeface="Calibri"/>
                <a:ea typeface="Calibri"/>
                <a:cs typeface="Times New Roman"/>
              </a:rPr>
              <a:t>goal</a:t>
            </a:r>
            <a:r>
              <a:rPr lang="et-EE" dirty="0">
                <a:latin typeface="Calibri"/>
                <a:ea typeface="Calibri"/>
                <a:cs typeface="Times New Roman"/>
              </a:rPr>
              <a:t>. </a:t>
            </a:r>
            <a:r>
              <a:rPr lang="et-EE" dirty="0" err="1">
                <a:latin typeface="Calibri"/>
                <a:ea typeface="Calibri"/>
                <a:cs typeface="Times New Roman"/>
              </a:rPr>
              <a:t>Maximising</a:t>
            </a:r>
            <a:r>
              <a:rPr lang="et-EE" dirty="0">
                <a:latin typeface="Calibri"/>
                <a:ea typeface="Calibri"/>
                <a:cs typeface="Times New Roman"/>
              </a:rPr>
              <a:t> </a:t>
            </a:r>
            <a:r>
              <a:rPr lang="et-EE"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by</a:t>
            </a:r>
            <a:r>
              <a:rPr lang="et-EE" dirty="0">
                <a:latin typeface="Calibri"/>
                <a:ea typeface="Calibri"/>
                <a:cs typeface="Times New Roman"/>
              </a:rPr>
              <a:t> </a:t>
            </a:r>
            <a:r>
              <a:rPr lang="et-EE" dirty="0" err="1">
                <a:latin typeface="Calibri"/>
                <a:ea typeface="Calibri"/>
                <a:cs typeface="Times New Roman"/>
              </a:rPr>
              <a:t>every</a:t>
            </a:r>
            <a:r>
              <a:rPr lang="et-EE" dirty="0">
                <a:latin typeface="Calibri"/>
                <a:ea typeface="Calibri"/>
                <a:cs typeface="Times New Roman"/>
              </a:rPr>
              <a:t> </a:t>
            </a:r>
            <a:r>
              <a:rPr lang="et-EE" dirty="0" err="1">
                <a:latin typeface="Calibri"/>
                <a:ea typeface="Calibri"/>
                <a:cs typeface="Times New Roman"/>
              </a:rPr>
              <a:t>participant</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well</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other</a:t>
            </a:r>
            <a:r>
              <a:rPr lang="et-EE" dirty="0">
                <a:latin typeface="Calibri"/>
                <a:ea typeface="Calibri"/>
                <a:cs typeface="Times New Roman"/>
              </a:rPr>
              <a:t> </a:t>
            </a:r>
            <a:r>
              <a:rPr lang="et-EE" dirty="0" err="1">
                <a:latin typeface="Calibri"/>
                <a:ea typeface="Calibri"/>
                <a:cs typeface="Times New Roman"/>
              </a:rPr>
              <a:t>members</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group</a:t>
            </a:r>
            <a:r>
              <a:rPr lang="et-EE" dirty="0">
                <a:latin typeface="Calibri"/>
                <a:ea typeface="Calibri"/>
                <a:cs typeface="Times New Roman"/>
              </a:rPr>
              <a:t> </a:t>
            </a:r>
            <a:r>
              <a:rPr lang="et-EE" dirty="0" err="1">
                <a:latin typeface="Calibri"/>
                <a:ea typeface="Calibri"/>
                <a:cs typeface="Times New Roman"/>
              </a:rPr>
              <a:t>is</a:t>
            </a:r>
            <a:r>
              <a:rPr lang="et-EE" dirty="0">
                <a:latin typeface="Calibri"/>
                <a:ea typeface="Calibri"/>
                <a:cs typeface="Times New Roman"/>
              </a:rPr>
              <a:t> </a:t>
            </a:r>
            <a:r>
              <a:rPr lang="et-EE" dirty="0" err="1">
                <a:latin typeface="Calibri"/>
                <a:ea typeface="Calibri"/>
                <a:cs typeface="Times New Roman"/>
              </a:rPr>
              <a:t>important</a:t>
            </a:r>
            <a:r>
              <a:rPr lang="et-EE" dirty="0">
                <a:latin typeface="Calibri"/>
                <a:ea typeface="Calibri"/>
                <a:cs typeface="Times New Roman"/>
              </a:rPr>
              <a:t> </a:t>
            </a:r>
            <a:r>
              <a:rPr lang="et-EE" dirty="0" err="1">
                <a:latin typeface="Calibri"/>
                <a:ea typeface="Calibri"/>
                <a:cs typeface="Times New Roman"/>
              </a:rPr>
              <a:t>here</a:t>
            </a:r>
            <a:r>
              <a:rPr lang="et-EE" dirty="0">
                <a:latin typeface="Calibri"/>
                <a:ea typeface="Calibri"/>
                <a:cs typeface="Times New Roman"/>
              </a:rPr>
              <a:t>. </a:t>
            </a:r>
            <a:r>
              <a:rPr lang="et-EE" dirty="0" err="1">
                <a:latin typeface="Calibri"/>
                <a:ea typeface="Calibri"/>
                <a:cs typeface="Times New Roman"/>
              </a:rPr>
              <a:t>Collaborative</a:t>
            </a:r>
            <a:r>
              <a:rPr lang="et-EE" dirty="0">
                <a:latin typeface="Calibri"/>
                <a:ea typeface="Calibri"/>
                <a:cs typeface="Times New Roman"/>
              </a:rPr>
              <a:t> </a:t>
            </a:r>
            <a:r>
              <a:rPr lang="et-EE"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creates</a:t>
            </a:r>
            <a:r>
              <a:rPr lang="et-EE" dirty="0">
                <a:latin typeface="Calibri"/>
                <a:ea typeface="Calibri"/>
                <a:cs typeface="Times New Roman"/>
              </a:rPr>
              <a:t> </a:t>
            </a:r>
            <a:r>
              <a:rPr lang="et-EE" dirty="0" err="1">
                <a:latin typeface="Calibri"/>
                <a:ea typeface="Calibri"/>
                <a:cs typeface="Times New Roman"/>
              </a:rPr>
              <a:t>more</a:t>
            </a:r>
            <a:r>
              <a:rPr lang="et-EE" dirty="0">
                <a:latin typeface="Calibri"/>
                <a:ea typeface="Calibri"/>
                <a:cs typeface="Times New Roman"/>
              </a:rPr>
              <a:t> </a:t>
            </a:r>
            <a:r>
              <a:rPr lang="et-EE" dirty="0" err="1">
                <a:latin typeface="Calibri"/>
                <a:ea typeface="Calibri"/>
                <a:cs typeface="Times New Roman"/>
              </a:rPr>
              <a:t>cohesion</a:t>
            </a:r>
            <a:r>
              <a:rPr lang="et-EE" dirty="0">
                <a:latin typeface="Calibri"/>
                <a:ea typeface="Calibri"/>
                <a:cs typeface="Times New Roman"/>
              </a:rPr>
              <a:t> at </a:t>
            </a:r>
            <a:r>
              <a:rPr lang="et-EE" dirty="0" err="1">
                <a:latin typeface="Calibri"/>
                <a:ea typeface="Calibri"/>
                <a:cs typeface="Times New Roman"/>
              </a:rPr>
              <a:t>schools</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communities</a:t>
            </a:r>
            <a:r>
              <a:rPr lang="et-EE" dirty="0">
                <a:latin typeface="Calibri"/>
                <a:ea typeface="Calibri"/>
                <a:cs typeface="Times New Roman"/>
              </a:rPr>
              <a:t> and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society</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 </a:t>
            </a:r>
            <a:r>
              <a:rPr lang="et-EE" dirty="0" err="1">
                <a:latin typeface="Calibri"/>
                <a:ea typeface="Calibri"/>
                <a:cs typeface="Times New Roman"/>
              </a:rPr>
              <a:t>whole</a:t>
            </a:r>
            <a:r>
              <a:rPr lang="et-EE" dirty="0">
                <a:latin typeface="Calibri"/>
                <a:ea typeface="Calibri"/>
                <a:cs typeface="Times New Roman"/>
              </a:rPr>
              <a:t>. </a:t>
            </a:r>
            <a:r>
              <a:rPr lang="et-EE" b="1" dirty="0" err="1" smtClean="0">
                <a:latin typeface="Calibri"/>
                <a:ea typeface="Calibri"/>
                <a:cs typeface="Times New Roman"/>
              </a:rPr>
              <a:t>Collaborative</a:t>
            </a:r>
            <a:r>
              <a:rPr lang="et-EE" b="1" dirty="0" smtClean="0">
                <a:latin typeface="Calibri"/>
                <a:ea typeface="Calibri"/>
                <a:cs typeface="Times New Roman"/>
              </a:rPr>
              <a:t> </a:t>
            </a:r>
            <a:r>
              <a:rPr lang="et-EE" b="1" dirty="0" err="1">
                <a:latin typeface="Calibri"/>
                <a:ea typeface="Calibri"/>
                <a:cs typeface="Times New Roman"/>
              </a:rPr>
              <a:t>skills</a:t>
            </a:r>
            <a:r>
              <a:rPr lang="et-EE" dirty="0">
                <a:latin typeface="Calibri"/>
                <a:ea typeface="Calibri"/>
                <a:cs typeface="Times New Roman"/>
              </a:rPr>
              <a:t> are </a:t>
            </a:r>
            <a:r>
              <a:rPr lang="et-EE" dirty="0" err="1">
                <a:latin typeface="Calibri"/>
                <a:ea typeface="Calibri"/>
                <a:cs typeface="Times New Roman"/>
              </a:rPr>
              <a:t>important</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learning</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well</a:t>
            </a:r>
            <a:r>
              <a:rPr lang="et-EE" dirty="0">
                <a:latin typeface="Calibri"/>
                <a:ea typeface="Calibri"/>
                <a:cs typeface="Times New Roman"/>
              </a:rPr>
              <a:t>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future</a:t>
            </a:r>
            <a:r>
              <a:rPr lang="et-EE" dirty="0">
                <a:latin typeface="Calibri"/>
                <a:ea typeface="Calibri"/>
                <a:cs typeface="Times New Roman"/>
              </a:rPr>
              <a:t> </a:t>
            </a:r>
            <a:r>
              <a:rPr lang="et-EE" dirty="0" err="1">
                <a:latin typeface="Calibri"/>
                <a:ea typeface="Calibri"/>
                <a:cs typeface="Times New Roman"/>
              </a:rPr>
              <a:t>work</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b="1" dirty="0" err="1">
                <a:latin typeface="Calibri"/>
                <a:ea typeface="Calibri"/>
                <a:cs typeface="Times New Roman"/>
              </a:rPr>
              <a:t>skills</a:t>
            </a:r>
            <a:r>
              <a:rPr lang="et-EE" b="1" dirty="0">
                <a:latin typeface="Calibri"/>
                <a:ea typeface="Calibri"/>
                <a:cs typeface="Times New Roman"/>
              </a:rPr>
              <a:t> </a:t>
            </a:r>
            <a:r>
              <a:rPr lang="et-EE" b="1" dirty="0" err="1">
                <a:latin typeface="Calibri"/>
                <a:ea typeface="Calibri"/>
                <a:cs typeface="Times New Roman"/>
              </a:rPr>
              <a:t>of</a:t>
            </a:r>
            <a:r>
              <a:rPr lang="et-EE" b="1" dirty="0">
                <a:latin typeface="Calibri"/>
                <a:ea typeface="Calibri"/>
                <a:cs typeface="Times New Roman"/>
              </a:rPr>
              <a:t> </a:t>
            </a:r>
            <a:r>
              <a:rPr lang="et-EE" b="1" dirty="0" err="1">
                <a:latin typeface="Calibri"/>
                <a:ea typeface="Calibri"/>
                <a:cs typeface="Times New Roman"/>
              </a:rPr>
              <a:t>managing</a:t>
            </a:r>
            <a:r>
              <a:rPr lang="et-EE" b="1" dirty="0">
                <a:latin typeface="Calibri"/>
                <a:ea typeface="Calibri"/>
                <a:cs typeface="Times New Roman"/>
              </a:rPr>
              <a:t> and </a:t>
            </a:r>
            <a:r>
              <a:rPr lang="et-EE" b="1" dirty="0" err="1">
                <a:latin typeface="Calibri"/>
                <a:ea typeface="Calibri"/>
                <a:cs typeface="Times New Roman"/>
              </a:rPr>
              <a:t>motivating</a:t>
            </a:r>
            <a:r>
              <a:rPr lang="et-EE" b="1" dirty="0">
                <a:latin typeface="Calibri"/>
                <a:ea typeface="Calibri"/>
                <a:cs typeface="Times New Roman"/>
              </a:rPr>
              <a:t> </a:t>
            </a:r>
            <a:r>
              <a:rPr lang="et-EE" b="1" dirty="0" err="1">
                <a:latin typeface="Calibri"/>
                <a:ea typeface="Calibri"/>
                <a:cs typeface="Times New Roman"/>
              </a:rPr>
              <a:t>people</a:t>
            </a:r>
            <a:r>
              <a:rPr lang="et-EE" b="1" dirty="0">
                <a:latin typeface="Calibri"/>
                <a:ea typeface="Calibri"/>
                <a:cs typeface="Times New Roman"/>
              </a:rPr>
              <a:t> and </a:t>
            </a:r>
            <a:r>
              <a:rPr lang="et-EE" b="1" dirty="0" err="1">
                <a:latin typeface="Calibri"/>
                <a:ea typeface="Calibri"/>
                <a:cs typeface="Times New Roman"/>
              </a:rPr>
              <a:t>negotiation</a:t>
            </a:r>
            <a:r>
              <a:rPr lang="et-EE" b="1" dirty="0">
                <a:latin typeface="Calibri"/>
                <a:ea typeface="Calibri"/>
                <a:cs typeface="Times New Roman"/>
              </a:rPr>
              <a:t> </a:t>
            </a:r>
            <a:r>
              <a:rPr lang="et-EE" b="1" dirty="0" err="1">
                <a:latin typeface="Calibri"/>
                <a:ea typeface="Calibri"/>
                <a:cs typeface="Times New Roman"/>
              </a:rPr>
              <a:t>skills</a:t>
            </a:r>
            <a:r>
              <a:rPr lang="et-EE" b="1" dirty="0">
                <a:latin typeface="Calibri"/>
                <a:ea typeface="Calibri"/>
                <a:cs typeface="Times New Roman"/>
              </a:rPr>
              <a:t> </a:t>
            </a:r>
            <a:r>
              <a:rPr lang="et-EE" dirty="0" err="1">
                <a:latin typeface="Calibri"/>
                <a:ea typeface="Calibri"/>
                <a:cs typeface="Times New Roman"/>
              </a:rPr>
              <a:t>can</a:t>
            </a:r>
            <a:r>
              <a:rPr lang="et-EE" dirty="0">
                <a:latin typeface="Calibri"/>
                <a:ea typeface="Calibri"/>
                <a:cs typeface="Times New Roman"/>
              </a:rPr>
              <a:t> </a:t>
            </a:r>
            <a:r>
              <a:rPr lang="et-EE" dirty="0" err="1">
                <a:latin typeface="Calibri"/>
                <a:ea typeface="Calibri"/>
                <a:cs typeface="Times New Roman"/>
              </a:rPr>
              <a:t>also</a:t>
            </a:r>
            <a:r>
              <a:rPr lang="et-EE" dirty="0">
                <a:latin typeface="Calibri"/>
                <a:ea typeface="Calibri"/>
                <a:cs typeface="Times New Roman"/>
              </a:rPr>
              <a:t> </a:t>
            </a:r>
            <a:r>
              <a:rPr lang="et-EE" dirty="0" err="1">
                <a:latin typeface="Calibri"/>
                <a:ea typeface="Calibri"/>
                <a:cs typeface="Times New Roman"/>
              </a:rPr>
              <a:t>be</a:t>
            </a:r>
            <a:r>
              <a:rPr lang="et-EE" dirty="0">
                <a:latin typeface="Calibri"/>
                <a:ea typeface="Calibri"/>
                <a:cs typeface="Times New Roman"/>
              </a:rPr>
              <a:t> seen </a:t>
            </a:r>
            <a:r>
              <a:rPr lang="et-EE" dirty="0" err="1">
                <a:latin typeface="Calibri"/>
                <a:ea typeface="Calibri"/>
                <a:cs typeface="Times New Roman"/>
              </a:rPr>
              <a:t>as</a:t>
            </a:r>
            <a:r>
              <a:rPr lang="et-EE" dirty="0">
                <a:latin typeface="Calibri"/>
                <a:ea typeface="Calibri"/>
                <a:cs typeface="Times New Roman"/>
              </a:rPr>
              <a:t> </a:t>
            </a:r>
            <a:r>
              <a:rPr lang="et-EE" dirty="0" err="1">
                <a:latin typeface="Calibri"/>
                <a:ea typeface="Calibri"/>
                <a:cs typeface="Times New Roman"/>
              </a:rPr>
              <a:t>components</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collaborative</a:t>
            </a:r>
            <a:r>
              <a:rPr lang="et-EE" dirty="0">
                <a:latin typeface="Calibri"/>
                <a:ea typeface="Calibri"/>
                <a:cs typeface="Times New Roman"/>
              </a:rPr>
              <a:t> </a:t>
            </a:r>
            <a:r>
              <a:rPr lang="et-EE" dirty="0" err="1">
                <a:latin typeface="Calibri"/>
                <a:ea typeface="Calibri"/>
                <a:cs typeface="Times New Roman"/>
              </a:rPr>
              <a:t>skills</a:t>
            </a:r>
            <a:r>
              <a:rPr lang="et-EE" dirty="0">
                <a:latin typeface="Calibri"/>
                <a:ea typeface="Calibri"/>
                <a:cs typeface="Times New Roman"/>
              </a:rPr>
              <a:t>. </a:t>
            </a:r>
            <a:r>
              <a:rPr lang="et-EE" dirty="0" err="1">
                <a:latin typeface="Calibri"/>
                <a:ea typeface="Calibri"/>
                <a:cs typeface="Times New Roman"/>
              </a:rPr>
              <a:t>C</a:t>
            </a:r>
            <a:r>
              <a:rPr lang="et-EE" b="1" dirty="0" err="1">
                <a:latin typeface="Calibri"/>
                <a:ea typeface="Calibri"/>
                <a:cs typeface="Times New Roman"/>
              </a:rPr>
              <a:t>ollaborative</a:t>
            </a:r>
            <a:r>
              <a:rPr lang="et-EE" b="1" dirty="0">
                <a:latin typeface="Calibri"/>
                <a:ea typeface="Calibri"/>
                <a:cs typeface="Times New Roman"/>
              </a:rPr>
              <a:t> </a:t>
            </a:r>
            <a:r>
              <a:rPr lang="et-EE" b="1" dirty="0" err="1">
                <a:latin typeface="Calibri"/>
                <a:ea typeface="Calibri"/>
                <a:cs typeface="Times New Roman"/>
              </a:rPr>
              <a:t>skills</a:t>
            </a:r>
            <a:r>
              <a:rPr lang="et-EE" b="1" dirty="0">
                <a:latin typeface="Calibri"/>
                <a:ea typeface="Calibri"/>
                <a:cs typeface="Times New Roman"/>
              </a:rPr>
              <a:t> are </a:t>
            </a:r>
            <a:r>
              <a:rPr lang="et-EE" b="1" dirty="0" err="1">
                <a:latin typeface="Calibri"/>
                <a:ea typeface="Calibri"/>
                <a:cs typeface="Times New Roman"/>
              </a:rPr>
              <a:t>based</a:t>
            </a:r>
            <a:r>
              <a:rPr lang="et-EE" b="1" dirty="0">
                <a:latin typeface="Calibri"/>
                <a:ea typeface="Calibri"/>
                <a:cs typeface="Times New Roman"/>
              </a:rPr>
              <a:t> on </a:t>
            </a:r>
            <a:r>
              <a:rPr lang="et-EE" b="1" dirty="0" err="1">
                <a:latin typeface="Calibri"/>
                <a:ea typeface="Calibri"/>
                <a:cs typeface="Times New Roman"/>
              </a:rPr>
              <a:t>emotional</a:t>
            </a:r>
            <a:r>
              <a:rPr lang="et-EE" b="1" dirty="0">
                <a:latin typeface="Calibri"/>
                <a:ea typeface="Calibri"/>
                <a:cs typeface="Times New Roman"/>
              </a:rPr>
              <a:t> and </a:t>
            </a:r>
            <a:r>
              <a:rPr lang="et-EE" b="1" dirty="0" err="1">
                <a:latin typeface="Calibri"/>
                <a:ea typeface="Calibri"/>
                <a:cs typeface="Times New Roman"/>
              </a:rPr>
              <a:t>social</a:t>
            </a:r>
            <a:r>
              <a:rPr lang="et-EE" b="1" dirty="0">
                <a:latin typeface="Calibri"/>
                <a:ea typeface="Calibri"/>
                <a:cs typeface="Times New Roman"/>
              </a:rPr>
              <a:t> </a:t>
            </a:r>
            <a:r>
              <a:rPr lang="et-EE" b="1" dirty="0" err="1">
                <a:latin typeface="Calibri"/>
                <a:ea typeface="Calibri"/>
                <a:cs typeface="Times New Roman"/>
              </a:rPr>
              <a:t>intelligence</a:t>
            </a:r>
            <a:r>
              <a:rPr lang="et-EE" b="1" dirty="0">
                <a:latin typeface="Calibri"/>
                <a:ea typeface="Calibri"/>
                <a:cs typeface="Times New Roman"/>
              </a:rPr>
              <a:t>,</a:t>
            </a:r>
            <a:r>
              <a:rPr lang="et-EE" dirty="0">
                <a:latin typeface="Calibri"/>
                <a:ea typeface="Calibri"/>
                <a:cs typeface="Times New Roman"/>
              </a:rPr>
              <a:t> </a:t>
            </a:r>
            <a:r>
              <a:rPr lang="et-EE" dirty="0" err="1">
                <a:latin typeface="Calibri"/>
                <a:ea typeface="Calibri"/>
                <a:cs typeface="Times New Roman"/>
              </a:rPr>
              <a:t>i.e</a:t>
            </a:r>
            <a:r>
              <a:rPr lang="et-EE" dirty="0">
                <a:latin typeface="Calibri"/>
                <a:ea typeface="Calibri"/>
                <a:cs typeface="Times New Roman"/>
              </a:rPr>
              <a:t>. </a:t>
            </a:r>
            <a:r>
              <a:rPr lang="et-EE" dirty="0" err="1">
                <a:latin typeface="Calibri"/>
                <a:ea typeface="Calibri"/>
                <a:cs typeface="Times New Roman"/>
              </a:rPr>
              <a:t>skills</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understanding</a:t>
            </a:r>
            <a:r>
              <a:rPr lang="et-EE" dirty="0">
                <a:latin typeface="Calibri"/>
                <a:ea typeface="Calibri"/>
                <a:cs typeface="Times New Roman"/>
              </a:rPr>
              <a:t> and </a:t>
            </a:r>
            <a:r>
              <a:rPr lang="et-EE" dirty="0" err="1">
                <a:latin typeface="Calibri"/>
                <a:ea typeface="Calibri"/>
                <a:cs typeface="Times New Roman"/>
              </a:rPr>
              <a:t>influencing</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behaviour</a:t>
            </a:r>
            <a:r>
              <a:rPr lang="et-EE" dirty="0">
                <a:latin typeface="Calibri"/>
                <a:ea typeface="Calibri"/>
                <a:cs typeface="Times New Roman"/>
              </a:rPr>
              <a:t>, </a:t>
            </a:r>
            <a:r>
              <a:rPr lang="et-EE" dirty="0" err="1">
                <a:latin typeface="Calibri"/>
                <a:ea typeface="Calibri"/>
                <a:cs typeface="Times New Roman"/>
              </a:rPr>
              <a:t>thinking</a:t>
            </a:r>
            <a:r>
              <a:rPr lang="et-EE" dirty="0">
                <a:latin typeface="Calibri"/>
                <a:ea typeface="Calibri"/>
                <a:cs typeface="Times New Roman"/>
              </a:rPr>
              <a:t> and </a:t>
            </a:r>
            <a:r>
              <a:rPr lang="et-EE" dirty="0" err="1">
                <a:latin typeface="Calibri"/>
                <a:ea typeface="Calibri"/>
                <a:cs typeface="Times New Roman"/>
              </a:rPr>
              <a:t>emotions</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oneself</a:t>
            </a:r>
            <a:r>
              <a:rPr lang="et-EE" dirty="0">
                <a:latin typeface="Calibri"/>
                <a:ea typeface="Calibri"/>
                <a:cs typeface="Times New Roman"/>
              </a:rPr>
              <a:t> and </a:t>
            </a:r>
            <a:r>
              <a:rPr lang="et-EE" dirty="0" err="1">
                <a:latin typeface="Calibri"/>
                <a:ea typeface="Calibri"/>
                <a:cs typeface="Times New Roman"/>
              </a:rPr>
              <a:t>others</a:t>
            </a:r>
            <a:r>
              <a:rPr lang="et-EE" dirty="0">
                <a:latin typeface="Calibri"/>
                <a:ea typeface="Calibri"/>
                <a:cs typeface="Times New Roman"/>
              </a:rPr>
              <a:t> </a:t>
            </a:r>
            <a:r>
              <a:rPr lang="et-EE" dirty="0" err="1">
                <a:latin typeface="Calibri"/>
                <a:ea typeface="Calibri"/>
                <a:cs typeface="Times New Roman"/>
              </a:rPr>
              <a:t>in</a:t>
            </a:r>
            <a:r>
              <a:rPr lang="et-EE" dirty="0">
                <a:latin typeface="Calibri"/>
                <a:ea typeface="Calibri"/>
                <a:cs typeface="Times New Roman"/>
              </a:rPr>
              <a:t> </a:t>
            </a:r>
            <a:r>
              <a:rPr lang="et-EE" dirty="0" err="1">
                <a:latin typeface="Calibri"/>
                <a:ea typeface="Calibri"/>
                <a:cs typeface="Times New Roman"/>
              </a:rPr>
              <a:t>different</a:t>
            </a:r>
            <a:r>
              <a:rPr lang="et-EE" dirty="0">
                <a:latin typeface="Calibri"/>
                <a:ea typeface="Calibri"/>
                <a:cs typeface="Times New Roman"/>
              </a:rPr>
              <a:t> </a:t>
            </a:r>
            <a:r>
              <a:rPr lang="et-EE" dirty="0" err="1">
                <a:latin typeface="Calibri"/>
                <a:ea typeface="Calibri"/>
                <a:cs typeface="Times New Roman"/>
              </a:rPr>
              <a:t>situations</a:t>
            </a:r>
            <a:r>
              <a:rPr lang="et-EE" dirty="0">
                <a:latin typeface="Calibri"/>
                <a:ea typeface="Calibri"/>
                <a:cs typeface="Times New Roman"/>
              </a:rPr>
              <a:t>.</a:t>
            </a:r>
          </a:p>
          <a:p>
            <a:pPr marL="0" lvl="0" indent="0"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342900" lvl="0" indent="-342900">
              <a:lnSpc>
                <a:spcPct val="115000"/>
              </a:lnSpc>
              <a:spcAft>
                <a:spcPts val="1000"/>
              </a:spcAft>
              <a:buFont typeface="Symbol"/>
              <a:buChar char=""/>
            </a:pPr>
            <a:r>
              <a:rPr lang="et-EE" b="1" dirty="0" err="1">
                <a:latin typeface="Calibri"/>
                <a:ea typeface="Calibri"/>
                <a:cs typeface="Times New Roman"/>
              </a:rPr>
              <a:t>autonomy</a:t>
            </a:r>
            <a:r>
              <a:rPr lang="et-EE" dirty="0">
                <a:latin typeface="Calibri"/>
                <a:ea typeface="Calibri"/>
                <a:cs typeface="Times New Roman"/>
              </a:rPr>
              <a:t>, </a:t>
            </a:r>
            <a:r>
              <a:rPr lang="et-EE" dirty="0" err="1">
                <a:latin typeface="Calibri"/>
                <a:ea typeface="Calibri"/>
                <a:cs typeface="Times New Roman"/>
              </a:rPr>
              <a:t>which</a:t>
            </a:r>
            <a:r>
              <a:rPr lang="et-EE" dirty="0">
                <a:latin typeface="Calibri"/>
                <a:ea typeface="Calibri"/>
                <a:cs typeface="Times New Roman"/>
              </a:rPr>
              <a:t> </a:t>
            </a:r>
            <a:r>
              <a:rPr lang="et-EE" dirty="0" err="1">
                <a:latin typeface="Calibri"/>
                <a:ea typeface="Calibri"/>
                <a:cs typeface="Times New Roman"/>
              </a:rPr>
              <a:t>means</a:t>
            </a:r>
            <a:r>
              <a:rPr lang="et-EE" dirty="0">
                <a:latin typeface="Calibri"/>
                <a:ea typeface="Calibri"/>
                <a:cs typeface="Times New Roman"/>
              </a:rPr>
              <a:t> </a:t>
            </a:r>
            <a:r>
              <a:rPr lang="et-EE" dirty="0" err="1">
                <a:latin typeface="Calibri"/>
                <a:ea typeface="Calibri"/>
                <a:cs typeface="Times New Roman"/>
              </a:rPr>
              <a:t>moving</a:t>
            </a:r>
            <a:r>
              <a:rPr lang="et-EE" dirty="0">
                <a:latin typeface="Calibri"/>
                <a:ea typeface="Calibri"/>
                <a:cs typeface="Times New Roman"/>
              </a:rPr>
              <a:t> </a:t>
            </a:r>
            <a:r>
              <a:rPr lang="et-EE" dirty="0" err="1">
                <a:latin typeface="Calibri"/>
                <a:ea typeface="Calibri"/>
                <a:cs typeface="Times New Roman"/>
              </a:rPr>
              <a:t>towards</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increased</a:t>
            </a:r>
            <a:r>
              <a:rPr lang="et-EE" dirty="0">
                <a:latin typeface="Calibri"/>
                <a:ea typeface="Calibri"/>
                <a:cs typeface="Times New Roman"/>
              </a:rPr>
              <a:t> </a:t>
            </a:r>
            <a:r>
              <a:rPr lang="et-EE" dirty="0" err="1">
                <a:latin typeface="Calibri"/>
                <a:ea typeface="Calibri"/>
                <a:cs typeface="Times New Roman"/>
              </a:rPr>
              <a:t>decision-making</a:t>
            </a:r>
            <a:r>
              <a:rPr lang="et-EE" dirty="0">
                <a:latin typeface="Calibri"/>
                <a:ea typeface="Calibri"/>
                <a:cs typeface="Times New Roman"/>
              </a:rPr>
              <a:t> </a:t>
            </a:r>
            <a:r>
              <a:rPr lang="et-EE" dirty="0" err="1">
                <a:latin typeface="Calibri"/>
                <a:ea typeface="Calibri"/>
                <a:cs typeface="Times New Roman"/>
              </a:rPr>
              <a:t>rights</a:t>
            </a:r>
            <a:r>
              <a:rPr lang="et-EE" dirty="0">
                <a:latin typeface="Calibri"/>
                <a:ea typeface="Calibri"/>
                <a:cs typeface="Times New Roman"/>
              </a:rPr>
              <a:t> and </a:t>
            </a:r>
            <a:r>
              <a:rPr lang="et-EE" dirty="0" err="1">
                <a:latin typeface="Calibri"/>
                <a:ea typeface="Calibri"/>
                <a:cs typeface="Times New Roman"/>
              </a:rPr>
              <a:t>freedom</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action</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the</a:t>
            </a:r>
            <a:r>
              <a:rPr lang="et-EE" dirty="0">
                <a:latin typeface="Calibri"/>
                <a:ea typeface="Calibri"/>
                <a:cs typeface="Times New Roman"/>
              </a:rPr>
              <a:t> </a:t>
            </a:r>
            <a:r>
              <a:rPr lang="et-EE" dirty="0" err="1">
                <a:latin typeface="Calibri"/>
                <a:ea typeface="Calibri"/>
                <a:cs typeface="Times New Roman"/>
              </a:rPr>
              <a:t>school</a:t>
            </a:r>
            <a:r>
              <a:rPr lang="et-EE" dirty="0">
                <a:latin typeface="Calibri"/>
                <a:ea typeface="Calibri"/>
                <a:cs typeface="Times New Roman"/>
              </a:rPr>
              <a:t>, </a:t>
            </a:r>
            <a:r>
              <a:rPr lang="et-EE" dirty="0" err="1">
                <a:latin typeface="Calibri"/>
                <a:ea typeface="Calibri"/>
                <a:cs typeface="Times New Roman"/>
              </a:rPr>
              <a:t>teachers</a:t>
            </a:r>
            <a:r>
              <a:rPr lang="et-EE" dirty="0">
                <a:latin typeface="Calibri"/>
                <a:ea typeface="Calibri"/>
                <a:cs typeface="Times New Roman"/>
              </a:rPr>
              <a:t> and </a:t>
            </a:r>
            <a:r>
              <a:rPr lang="et-EE" dirty="0" err="1">
                <a:latin typeface="Calibri"/>
                <a:ea typeface="Calibri"/>
                <a:cs typeface="Times New Roman"/>
              </a:rPr>
              <a:t>learners</a:t>
            </a:r>
            <a:r>
              <a:rPr lang="et-EE" dirty="0">
                <a:latin typeface="Calibri"/>
                <a:ea typeface="Calibri"/>
                <a:cs typeface="Times New Roman"/>
              </a:rPr>
              <a:t>. </a:t>
            </a:r>
            <a:endParaRPr lang="et-EE" dirty="0" smtClean="0">
              <a:latin typeface="Calibri"/>
              <a:ea typeface="Calibri"/>
              <a:cs typeface="Times New Roman"/>
            </a:endParaRPr>
          </a:p>
          <a:p>
            <a:pPr marL="342900" lvl="0" indent="-342900">
              <a:lnSpc>
                <a:spcPct val="115000"/>
              </a:lnSpc>
              <a:spcAft>
                <a:spcPts val="1000"/>
              </a:spcAft>
              <a:buFont typeface="Symbol"/>
              <a:buChar char=""/>
            </a:pPr>
            <a:r>
              <a:rPr lang="et-EE" dirty="0" err="1" smtClean="0">
                <a:latin typeface="Calibri"/>
                <a:ea typeface="Calibri"/>
                <a:cs typeface="Times New Roman"/>
              </a:rPr>
              <a:t>Studies</a:t>
            </a:r>
            <a:r>
              <a:rPr lang="et-EE" dirty="0" smtClean="0">
                <a:latin typeface="Calibri"/>
                <a:ea typeface="Calibri"/>
                <a:cs typeface="Times New Roman"/>
              </a:rPr>
              <a:t> </a:t>
            </a:r>
            <a:r>
              <a:rPr lang="et-EE" dirty="0" err="1">
                <a:latin typeface="Calibri"/>
                <a:ea typeface="Calibri"/>
                <a:cs typeface="Times New Roman"/>
              </a:rPr>
              <a:t>indicate</a:t>
            </a:r>
            <a:r>
              <a:rPr lang="et-EE" dirty="0">
                <a:latin typeface="Calibri"/>
                <a:ea typeface="Calibri"/>
                <a:cs typeface="Times New Roman"/>
              </a:rPr>
              <a:t> </a:t>
            </a:r>
            <a:r>
              <a:rPr lang="et-EE" dirty="0" err="1">
                <a:latin typeface="Calibri"/>
                <a:ea typeface="Calibri"/>
                <a:cs typeface="Times New Roman"/>
              </a:rPr>
              <a:t>that</a:t>
            </a:r>
            <a:r>
              <a:rPr lang="et-EE" dirty="0">
                <a:latin typeface="Calibri"/>
                <a:ea typeface="Calibri"/>
                <a:cs typeface="Times New Roman"/>
              </a:rPr>
              <a:t> </a:t>
            </a:r>
            <a:r>
              <a:rPr lang="et-EE" b="1" dirty="0">
                <a:latin typeface="Calibri"/>
                <a:ea typeface="Calibri"/>
                <a:cs typeface="Times New Roman"/>
              </a:rPr>
              <a:t>a </a:t>
            </a:r>
            <a:r>
              <a:rPr lang="et-EE" b="1" dirty="0" err="1">
                <a:latin typeface="Calibri"/>
                <a:ea typeface="Calibri"/>
                <a:cs typeface="Times New Roman"/>
              </a:rPr>
              <a:t>more</a:t>
            </a:r>
            <a:r>
              <a:rPr lang="et-EE" b="1" dirty="0">
                <a:latin typeface="Calibri"/>
                <a:ea typeface="Calibri"/>
                <a:cs typeface="Times New Roman"/>
              </a:rPr>
              <a:t> </a:t>
            </a:r>
            <a:r>
              <a:rPr lang="et-EE" b="1" dirty="0" err="1">
                <a:latin typeface="Calibri"/>
                <a:ea typeface="Calibri"/>
                <a:cs typeface="Times New Roman"/>
              </a:rPr>
              <a:t>autonomous</a:t>
            </a:r>
            <a:r>
              <a:rPr lang="et-EE" b="1" dirty="0">
                <a:latin typeface="Calibri"/>
                <a:ea typeface="Calibri"/>
                <a:cs typeface="Times New Roman"/>
              </a:rPr>
              <a:t> </a:t>
            </a:r>
            <a:r>
              <a:rPr lang="et-EE" b="1" dirty="0" err="1">
                <a:latin typeface="Calibri"/>
                <a:ea typeface="Calibri"/>
                <a:cs typeface="Times New Roman"/>
              </a:rPr>
              <a:t>operational</a:t>
            </a:r>
            <a:r>
              <a:rPr lang="et-EE" b="1" dirty="0">
                <a:latin typeface="Calibri"/>
                <a:ea typeface="Calibri"/>
                <a:cs typeface="Times New Roman"/>
              </a:rPr>
              <a:t> </a:t>
            </a:r>
            <a:r>
              <a:rPr lang="et-EE" b="1" dirty="0" err="1">
                <a:latin typeface="Calibri"/>
                <a:ea typeface="Calibri"/>
                <a:cs typeface="Times New Roman"/>
              </a:rPr>
              <a:t>model</a:t>
            </a:r>
            <a:r>
              <a:rPr lang="et-EE" b="1" dirty="0">
                <a:latin typeface="Calibri"/>
                <a:ea typeface="Calibri"/>
                <a:cs typeface="Times New Roman"/>
              </a:rPr>
              <a:t> </a:t>
            </a:r>
            <a:r>
              <a:rPr lang="et-EE" b="1" dirty="0" err="1">
                <a:latin typeface="Calibri"/>
                <a:ea typeface="Calibri"/>
                <a:cs typeface="Times New Roman"/>
              </a:rPr>
              <a:t>supports</a:t>
            </a:r>
            <a:r>
              <a:rPr lang="et-EE" b="1" dirty="0">
                <a:latin typeface="Calibri"/>
                <a:ea typeface="Calibri"/>
                <a:cs typeface="Times New Roman"/>
              </a:rPr>
              <a:t> </a:t>
            </a:r>
            <a:r>
              <a:rPr lang="et-EE" b="1" dirty="0" err="1">
                <a:latin typeface="Calibri"/>
                <a:ea typeface="Calibri"/>
                <a:cs typeface="Times New Roman"/>
              </a:rPr>
              <a:t>the</a:t>
            </a:r>
            <a:r>
              <a:rPr lang="et-EE" b="1" dirty="0">
                <a:latin typeface="Calibri"/>
                <a:ea typeface="Calibri"/>
                <a:cs typeface="Times New Roman"/>
              </a:rPr>
              <a:t> </a:t>
            </a:r>
            <a:r>
              <a:rPr lang="et-EE" b="1" dirty="0" err="1">
                <a:latin typeface="Calibri"/>
                <a:ea typeface="Calibri"/>
                <a:cs typeface="Times New Roman"/>
              </a:rPr>
              <a:t>positive</a:t>
            </a:r>
            <a:r>
              <a:rPr lang="et-EE" b="1" dirty="0">
                <a:latin typeface="Calibri"/>
                <a:ea typeface="Calibri"/>
                <a:cs typeface="Times New Roman"/>
              </a:rPr>
              <a:t> </a:t>
            </a:r>
            <a:r>
              <a:rPr lang="et-EE" b="1" dirty="0" err="1">
                <a:latin typeface="Calibri"/>
                <a:ea typeface="Calibri"/>
                <a:cs typeface="Times New Roman"/>
              </a:rPr>
              <a:t>climate</a:t>
            </a:r>
            <a:r>
              <a:rPr lang="et-EE" b="1" dirty="0">
                <a:latin typeface="Calibri"/>
                <a:ea typeface="Calibri"/>
                <a:cs typeface="Times New Roman"/>
              </a:rPr>
              <a:t> </a:t>
            </a:r>
            <a:r>
              <a:rPr lang="et-EE" b="1" dirty="0" err="1">
                <a:latin typeface="Calibri"/>
                <a:ea typeface="Calibri"/>
                <a:cs typeface="Times New Roman"/>
              </a:rPr>
              <a:t>of</a:t>
            </a:r>
            <a:r>
              <a:rPr lang="et-EE" b="1" dirty="0">
                <a:latin typeface="Calibri"/>
                <a:ea typeface="Calibri"/>
                <a:cs typeface="Times New Roman"/>
              </a:rPr>
              <a:t> a </a:t>
            </a:r>
            <a:r>
              <a:rPr lang="et-EE" b="1" dirty="0" err="1">
                <a:latin typeface="Calibri"/>
                <a:ea typeface="Calibri"/>
                <a:cs typeface="Times New Roman"/>
              </a:rPr>
              <a:t>school</a:t>
            </a:r>
            <a:r>
              <a:rPr lang="et-EE" b="1" dirty="0">
                <a:latin typeface="Calibri"/>
                <a:ea typeface="Calibri"/>
                <a:cs typeface="Times New Roman"/>
              </a:rPr>
              <a:t>, </a:t>
            </a:r>
            <a:r>
              <a:rPr lang="et-EE" b="1" dirty="0" err="1">
                <a:latin typeface="Calibri"/>
                <a:ea typeface="Calibri"/>
                <a:cs typeface="Times New Roman"/>
              </a:rPr>
              <a:t>inner</a:t>
            </a:r>
            <a:r>
              <a:rPr lang="et-EE" b="1" dirty="0">
                <a:latin typeface="Calibri"/>
                <a:ea typeface="Calibri"/>
                <a:cs typeface="Times New Roman"/>
              </a:rPr>
              <a:t> </a:t>
            </a:r>
            <a:r>
              <a:rPr lang="et-EE" b="1" dirty="0" err="1">
                <a:latin typeface="Calibri"/>
                <a:ea typeface="Calibri"/>
                <a:cs typeface="Times New Roman"/>
              </a:rPr>
              <a:t>motivation</a:t>
            </a:r>
            <a:r>
              <a:rPr lang="et-EE" b="1" dirty="0">
                <a:latin typeface="Calibri"/>
                <a:ea typeface="Calibri"/>
                <a:cs typeface="Times New Roman"/>
              </a:rPr>
              <a:t> </a:t>
            </a:r>
            <a:r>
              <a:rPr lang="et-EE" b="1" dirty="0" err="1">
                <a:latin typeface="Calibri"/>
                <a:ea typeface="Calibri"/>
                <a:cs typeface="Times New Roman"/>
              </a:rPr>
              <a:t>of</a:t>
            </a:r>
            <a:r>
              <a:rPr lang="et-EE" b="1" dirty="0">
                <a:latin typeface="Calibri"/>
                <a:ea typeface="Calibri"/>
                <a:cs typeface="Times New Roman"/>
              </a:rPr>
              <a:t> </a:t>
            </a:r>
            <a:r>
              <a:rPr lang="et-EE" b="1" dirty="0" err="1">
                <a:latin typeface="Calibri"/>
                <a:ea typeface="Calibri"/>
                <a:cs typeface="Times New Roman"/>
              </a:rPr>
              <a:t>participants</a:t>
            </a:r>
            <a:r>
              <a:rPr lang="et-EE" b="1" dirty="0">
                <a:latin typeface="Calibri"/>
                <a:ea typeface="Calibri"/>
                <a:cs typeface="Times New Roman"/>
              </a:rPr>
              <a:t> and </a:t>
            </a:r>
            <a:r>
              <a:rPr lang="et-EE" b="1" dirty="0" err="1">
                <a:latin typeface="Calibri"/>
                <a:ea typeface="Calibri"/>
                <a:cs typeface="Times New Roman"/>
              </a:rPr>
              <a:t>is</a:t>
            </a:r>
            <a:r>
              <a:rPr lang="et-EE" b="1" dirty="0">
                <a:latin typeface="Calibri"/>
                <a:ea typeface="Calibri"/>
                <a:cs typeface="Times New Roman"/>
              </a:rPr>
              <a:t> </a:t>
            </a:r>
            <a:r>
              <a:rPr lang="et-EE" b="1" dirty="0" err="1">
                <a:latin typeface="Calibri"/>
                <a:ea typeface="Calibri"/>
                <a:cs typeface="Times New Roman"/>
              </a:rPr>
              <a:t>related</a:t>
            </a:r>
            <a:r>
              <a:rPr lang="et-EE" b="1" dirty="0">
                <a:latin typeface="Calibri"/>
                <a:ea typeface="Calibri"/>
                <a:cs typeface="Times New Roman"/>
              </a:rPr>
              <a:t> </a:t>
            </a:r>
            <a:r>
              <a:rPr lang="et-EE" b="1" dirty="0" err="1">
                <a:latin typeface="Calibri"/>
                <a:ea typeface="Calibri"/>
                <a:cs typeface="Times New Roman"/>
              </a:rPr>
              <a:t>to</a:t>
            </a:r>
            <a:r>
              <a:rPr lang="et-EE" b="1" dirty="0">
                <a:latin typeface="Calibri"/>
                <a:ea typeface="Calibri"/>
                <a:cs typeface="Times New Roman"/>
              </a:rPr>
              <a:t> </a:t>
            </a:r>
            <a:r>
              <a:rPr lang="et-EE" b="1" dirty="0" err="1">
                <a:latin typeface="Calibri"/>
                <a:ea typeface="Calibri"/>
                <a:cs typeface="Times New Roman"/>
              </a:rPr>
              <a:t>better</a:t>
            </a:r>
            <a:r>
              <a:rPr lang="et-EE" b="1" dirty="0">
                <a:latin typeface="Calibri"/>
                <a:ea typeface="Calibri"/>
                <a:cs typeface="Times New Roman"/>
              </a:rPr>
              <a:t> </a:t>
            </a:r>
            <a:r>
              <a:rPr lang="et-EE" b="1" dirty="0" err="1">
                <a:latin typeface="Calibri"/>
                <a:ea typeface="Calibri"/>
                <a:cs typeface="Times New Roman"/>
              </a:rPr>
              <a:t>learning</a:t>
            </a:r>
            <a:r>
              <a:rPr lang="et-EE" b="1" dirty="0">
                <a:latin typeface="Calibri"/>
                <a:ea typeface="Calibri"/>
                <a:cs typeface="Times New Roman"/>
              </a:rPr>
              <a:t> </a:t>
            </a:r>
            <a:r>
              <a:rPr lang="et-EE" b="1" dirty="0" err="1">
                <a:latin typeface="Calibri"/>
                <a:ea typeface="Calibri"/>
                <a:cs typeface="Times New Roman"/>
              </a:rPr>
              <a:t>outcomes</a:t>
            </a:r>
            <a:r>
              <a:rPr lang="et-EE" b="1" dirty="0">
                <a:latin typeface="Calibri"/>
                <a:ea typeface="Calibri"/>
                <a:cs typeface="Times New Roman"/>
              </a:rPr>
              <a:t>, </a:t>
            </a:r>
            <a:r>
              <a:rPr lang="et-EE" b="1" dirty="0" err="1">
                <a:latin typeface="Calibri"/>
                <a:ea typeface="Calibri"/>
                <a:cs typeface="Times New Roman"/>
              </a:rPr>
              <a:t>subjective</a:t>
            </a:r>
            <a:r>
              <a:rPr lang="et-EE" b="1" dirty="0">
                <a:latin typeface="Calibri"/>
                <a:ea typeface="Calibri"/>
                <a:cs typeface="Times New Roman"/>
              </a:rPr>
              <a:t> </a:t>
            </a:r>
            <a:r>
              <a:rPr lang="et-EE" b="1" dirty="0" err="1">
                <a:latin typeface="Calibri"/>
                <a:ea typeface="Calibri"/>
                <a:cs typeface="Times New Roman"/>
              </a:rPr>
              <a:t>well-being</a:t>
            </a:r>
            <a:r>
              <a:rPr lang="et-EE" b="1" dirty="0">
                <a:latin typeface="Calibri"/>
                <a:ea typeface="Calibri"/>
                <a:cs typeface="Times New Roman"/>
              </a:rPr>
              <a:t> and </a:t>
            </a:r>
            <a:r>
              <a:rPr lang="et-EE" b="1" dirty="0" err="1">
                <a:latin typeface="Calibri"/>
                <a:ea typeface="Calibri"/>
                <a:cs typeface="Times New Roman"/>
              </a:rPr>
              <a:t>self-regulation</a:t>
            </a:r>
            <a:r>
              <a:rPr lang="et-EE" b="1" dirty="0">
                <a:latin typeface="Calibri"/>
                <a:ea typeface="Calibri"/>
                <a:cs typeface="Times New Roman"/>
              </a:rPr>
              <a:t>.</a:t>
            </a:r>
            <a:r>
              <a:rPr lang="et-EE" dirty="0">
                <a:latin typeface="Calibri"/>
                <a:ea typeface="Calibri"/>
                <a:cs typeface="Times New Roman"/>
              </a:rPr>
              <a:t> A </a:t>
            </a:r>
            <a:r>
              <a:rPr lang="et-EE" dirty="0" err="1">
                <a:latin typeface="Calibri"/>
                <a:ea typeface="Calibri"/>
                <a:cs typeface="Times New Roman"/>
              </a:rPr>
              <a:t>self-regulated</a:t>
            </a:r>
            <a:r>
              <a:rPr lang="et-EE" dirty="0">
                <a:latin typeface="Calibri"/>
                <a:ea typeface="Calibri"/>
                <a:cs typeface="Times New Roman"/>
              </a:rPr>
              <a:t> and </a:t>
            </a:r>
            <a:r>
              <a:rPr lang="et-EE" dirty="0" err="1">
                <a:latin typeface="Calibri"/>
                <a:ea typeface="Calibri"/>
                <a:cs typeface="Times New Roman"/>
              </a:rPr>
              <a:t>independent</a:t>
            </a:r>
            <a:r>
              <a:rPr lang="et-EE" dirty="0">
                <a:latin typeface="Calibri"/>
                <a:ea typeface="Calibri"/>
                <a:cs typeface="Times New Roman"/>
              </a:rPr>
              <a:t> </a:t>
            </a:r>
            <a:r>
              <a:rPr lang="et-EE" dirty="0" err="1">
                <a:latin typeface="Calibri"/>
                <a:ea typeface="Calibri"/>
                <a:cs typeface="Times New Roman"/>
              </a:rPr>
              <a:t>member</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society</a:t>
            </a:r>
            <a:r>
              <a:rPr lang="et-EE" dirty="0">
                <a:latin typeface="Calibri"/>
                <a:ea typeface="Calibri"/>
                <a:cs typeface="Times New Roman"/>
              </a:rPr>
              <a:t> </a:t>
            </a:r>
            <a:r>
              <a:rPr lang="et-EE" dirty="0" err="1">
                <a:latin typeface="Calibri"/>
                <a:ea typeface="Calibri"/>
                <a:cs typeface="Times New Roman"/>
              </a:rPr>
              <a:t>is</a:t>
            </a:r>
            <a:r>
              <a:rPr lang="et-EE" dirty="0">
                <a:latin typeface="Calibri"/>
                <a:ea typeface="Calibri"/>
                <a:cs typeface="Times New Roman"/>
              </a:rPr>
              <a:t> </a:t>
            </a:r>
            <a:r>
              <a:rPr lang="et-EE" dirty="0" err="1">
                <a:latin typeface="Calibri"/>
                <a:ea typeface="Calibri"/>
                <a:cs typeface="Times New Roman"/>
              </a:rPr>
              <a:t>able</a:t>
            </a:r>
            <a:r>
              <a:rPr lang="et-EE" dirty="0">
                <a:latin typeface="Calibri"/>
                <a:ea typeface="Calibri"/>
                <a:cs typeface="Times New Roman"/>
              </a:rPr>
              <a:t> and </a:t>
            </a:r>
            <a:r>
              <a:rPr lang="et-EE" dirty="0" err="1">
                <a:latin typeface="Calibri"/>
                <a:ea typeface="Calibri"/>
                <a:cs typeface="Times New Roman"/>
              </a:rPr>
              <a:t>ready</a:t>
            </a:r>
            <a:r>
              <a:rPr lang="et-EE" dirty="0">
                <a:latin typeface="Calibri"/>
                <a:ea typeface="Calibri"/>
                <a:cs typeface="Times New Roman"/>
              </a:rPr>
              <a:t> </a:t>
            </a:r>
            <a:r>
              <a:rPr lang="et-EE" dirty="0" err="1">
                <a:latin typeface="Calibri"/>
                <a:ea typeface="Calibri"/>
                <a:cs typeface="Times New Roman"/>
              </a:rPr>
              <a:t>to</a:t>
            </a:r>
            <a:r>
              <a:rPr lang="et-EE" dirty="0">
                <a:latin typeface="Calibri"/>
                <a:ea typeface="Calibri"/>
                <a:cs typeface="Times New Roman"/>
              </a:rPr>
              <a:t> </a:t>
            </a:r>
            <a:r>
              <a:rPr lang="et-EE" dirty="0" err="1">
                <a:latin typeface="Calibri"/>
                <a:ea typeface="Calibri"/>
                <a:cs typeface="Times New Roman"/>
              </a:rPr>
              <a:t>define</a:t>
            </a:r>
            <a:r>
              <a:rPr lang="et-EE" dirty="0">
                <a:latin typeface="Calibri"/>
                <a:ea typeface="Calibri"/>
                <a:cs typeface="Times New Roman"/>
              </a:rPr>
              <a:t> </a:t>
            </a:r>
            <a:r>
              <a:rPr lang="et-EE" dirty="0" err="1">
                <a:latin typeface="Calibri"/>
                <a:ea typeface="Calibri"/>
                <a:cs typeface="Times New Roman"/>
              </a:rPr>
              <a:t>one’s</a:t>
            </a:r>
            <a:r>
              <a:rPr lang="et-EE" dirty="0">
                <a:latin typeface="Calibri"/>
                <a:ea typeface="Calibri"/>
                <a:cs typeface="Times New Roman"/>
              </a:rPr>
              <a:t> </a:t>
            </a:r>
            <a:r>
              <a:rPr lang="et-EE" dirty="0" err="1">
                <a:latin typeface="Calibri"/>
                <a:ea typeface="Calibri"/>
                <a:cs typeface="Times New Roman"/>
              </a:rPr>
              <a:t>needs</a:t>
            </a:r>
            <a:r>
              <a:rPr lang="et-EE" dirty="0">
                <a:latin typeface="Calibri"/>
                <a:ea typeface="Calibri"/>
                <a:cs typeface="Times New Roman"/>
              </a:rPr>
              <a:t> and </a:t>
            </a:r>
            <a:r>
              <a:rPr lang="et-EE" dirty="0" err="1">
                <a:latin typeface="Calibri"/>
                <a:ea typeface="Calibri"/>
                <a:cs typeface="Times New Roman"/>
              </a:rPr>
              <a:t>goals</a:t>
            </a:r>
            <a:r>
              <a:rPr lang="et-EE" dirty="0">
                <a:latin typeface="Calibri"/>
                <a:ea typeface="Calibri"/>
                <a:cs typeface="Times New Roman"/>
              </a:rPr>
              <a:t>, </a:t>
            </a:r>
            <a:r>
              <a:rPr lang="et-EE" dirty="0" err="1">
                <a:latin typeface="Calibri"/>
                <a:ea typeface="Calibri"/>
                <a:cs typeface="Times New Roman"/>
              </a:rPr>
              <a:t>choose</a:t>
            </a:r>
            <a:r>
              <a:rPr lang="et-EE" dirty="0">
                <a:latin typeface="Calibri"/>
                <a:ea typeface="Calibri"/>
                <a:cs typeface="Times New Roman"/>
              </a:rPr>
              <a:t> </a:t>
            </a:r>
            <a:r>
              <a:rPr lang="et-EE" dirty="0" err="1">
                <a:latin typeface="Calibri"/>
                <a:ea typeface="Calibri"/>
                <a:cs typeface="Times New Roman"/>
              </a:rPr>
              <a:t>well-considered</a:t>
            </a:r>
            <a:r>
              <a:rPr lang="et-EE" dirty="0">
                <a:latin typeface="Calibri"/>
                <a:ea typeface="Calibri"/>
                <a:cs typeface="Times New Roman"/>
              </a:rPr>
              <a:t> </a:t>
            </a:r>
            <a:r>
              <a:rPr lang="et-EE" dirty="0" err="1">
                <a:latin typeface="Calibri"/>
                <a:ea typeface="Calibri"/>
                <a:cs typeface="Times New Roman"/>
              </a:rPr>
              <a:t>ways</a:t>
            </a:r>
            <a:r>
              <a:rPr lang="et-EE" dirty="0">
                <a:latin typeface="Calibri"/>
                <a:ea typeface="Calibri"/>
                <a:cs typeface="Times New Roman"/>
              </a:rPr>
              <a:t> </a:t>
            </a:r>
            <a:r>
              <a:rPr lang="et-EE" dirty="0" err="1">
                <a:latin typeface="Calibri"/>
                <a:ea typeface="Calibri"/>
                <a:cs typeface="Times New Roman"/>
              </a:rPr>
              <a:t>for</a:t>
            </a:r>
            <a:r>
              <a:rPr lang="et-EE" dirty="0">
                <a:latin typeface="Calibri"/>
                <a:ea typeface="Calibri"/>
                <a:cs typeface="Times New Roman"/>
              </a:rPr>
              <a:t> </a:t>
            </a:r>
            <a:r>
              <a:rPr lang="et-EE" dirty="0" err="1">
                <a:latin typeface="Calibri"/>
                <a:ea typeface="Calibri"/>
                <a:cs typeface="Times New Roman"/>
              </a:rPr>
              <a:t>achieving</a:t>
            </a:r>
            <a:r>
              <a:rPr lang="et-EE" dirty="0">
                <a:latin typeface="Calibri"/>
                <a:ea typeface="Calibri"/>
                <a:cs typeface="Times New Roman"/>
              </a:rPr>
              <a:t> </a:t>
            </a:r>
            <a:r>
              <a:rPr lang="et-EE" dirty="0" err="1">
                <a:latin typeface="Calibri"/>
                <a:ea typeface="Calibri"/>
                <a:cs typeface="Times New Roman"/>
              </a:rPr>
              <a:t>these</a:t>
            </a:r>
            <a:r>
              <a:rPr lang="et-EE" dirty="0">
                <a:latin typeface="Calibri"/>
                <a:ea typeface="Calibri"/>
                <a:cs typeface="Times New Roman"/>
              </a:rPr>
              <a:t> and </a:t>
            </a:r>
            <a:r>
              <a:rPr lang="et-EE" dirty="0" err="1">
                <a:latin typeface="Calibri"/>
                <a:ea typeface="Calibri"/>
                <a:cs typeface="Times New Roman"/>
              </a:rPr>
              <a:t>evaluation</a:t>
            </a:r>
            <a:r>
              <a:rPr lang="et-EE" dirty="0">
                <a:latin typeface="Calibri"/>
                <a:ea typeface="Calibri"/>
                <a:cs typeface="Times New Roman"/>
              </a:rPr>
              <a:t> </a:t>
            </a:r>
            <a:r>
              <a:rPr lang="et-EE" dirty="0" err="1">
                <a:latin typeface="Calibri"/>
                <a:ea typeface="Calibri"/>
                <a:cs typeface="Times New Roman"/>
              </a:rPr>
              <a:t>of</a:t>
            </a:r>
            <a:r>
              <a:rPr lang="et-EE" dirty="0">
                <a:latin typeface="Calibri"/>
                <a:ea typeface="Calibri"/>
                <a:cs typeface="Times New Roman"/>
              </a:rPr>
              <a:t> </a:t>
            </a:r>
            <a:r>
              <a:rPr lang="et-EE" dirty="0" err="1">
                <a:latin typeface="Calibri"/>
                <a:ea typeface="Calibri"/>
                <a:cs typeface="Times New Roman"/>
              </a:rPr>
              <a:t>results</a:t>
            </a:r>
            <a:r>
              <a:rPr lang="et-EE" dirty="0">
                <a:latin typeface="Calibri"/>
                <a:ea typeface="Calibri"/>
                <a:cs typeface="Times New Roman"/>
              </a:rPr>
              <a:t>, and </a:t>
            </a:r>
            <a:r>
              <a:rPr lang="et-EE" dirty="0" err="1">
                <a:latin typeface="Calibri"/>
                <a:ea typeface="Calibri"/>
                <a:cs typeface="Times New Roman"/>
              </a:rPr>
              <a:t>be</a:t>
            </a:r>
            <a:r>
              <a:rPr lang="et-EE" dirty="0">
                <a:latin typeface="Calibri"/>
                <a:ea typeface="Calibri"/>
                <a:cs typeface="Times New Roman"/>
              </a:rPr>
              <a:t> </a:t>
            </a:r>
            <a:r>
              <a:rPr lang="et-EE" dirty="0" err="1">
                <a:latin typeface="Calibri"/>
                <a:ea typeface="Calibri"/>
                <a:cs typeface="Times New Roman"/>
              </a:rPr>
              <a:t>responsible</a:t>
            </a:r>
            <a:r>
              <a:rPr lang="et-EE" dirty="0">
                <a:latin typeface="Calibri"/>
                <a:ea typeface="Calibri"/>
                <a:cs typeface="Times New Roman"/>
              </a:rPr>
              <a:t> </a:t>
            </a:r>
            <a:r>
              <a:rPr lang="et-EE" dirty="0" err="1">
                <a:latin typeface="Calibri"/>
                <a:ea typeface="Calibri"/>
                <a:cs typeface="Times New Roman"/>
              </a:rPr>
              <a:t>for</a:t>
            </a:r>
            <a:r>
              <a:rPr lang="et-EE" dirty="0">
                <a:latin typeface="Calibri"/>
                <a:ea typeface="Calibri"/>
                <a:cs typeface="Times New Roman"/>
              </a:rPr>
              <a:t> </a:t>
            </a:r>
            <a:r>
              <a:rPr lang="et-EE" dirty="0" err="1">
                <a:latin typeface="Calibri"/>
                <a:ea typeface="Calibri"/>
                <a:cs typeface="Times New Roman"/>
              </a:rPr>
              <a:t>one’s</a:t>
            </a:r>
            <a:r>
              <a:rPr lang="et-EE" dirty="0">
                <a:latin typeface="Calibri"/>
                <a:ea typeface="Calibri"/>
                <a:cs typeface="Times New Roman"/>
              </a:rPr>
              <a:t> </a:t>
            </a:r>
            <a:r>
              <a:rPr lang="et-EE" dirty="0" err="1">
                <a:latin typeface="Calibri"/>
                <a:ea typeface="Calibri"/>
                <a:cs typeface="Times New Roman"/>
              </a:rPr>
              <a:t>actions</a:t>
            </a:r>
            <a:r>
              <a:rPr lang="et-EE" dirty="0">
                <a:latin typeface="Calibri"/>
                <a:ea typeface="Calibri"/>
                <a:cs typeface="Times New Roman"/>
              </a:rPr>
              <a:t> and </a:t>
            </a:r>
            <a:r>
              <a:rPr lang="et-EE" dirty="0" err="1">
                <a:latin typeface="Calibri"/>
                <a:ea typeface="Calibri"/>
                <a:cs typeface="Times New Roman"/>
              </a:rPr>
              <a:t>choices</a:t>
            </a:r>
            <a:r>
              <a:rPr lang="et-EE" dirty="0">
                <a:latin typeface="Calibri"/>
                <a:ea typeface="Calibri"/>
                <a:cs typeface="Times New Roman"/>
              </a:rPr>
              <a:t>.</a:t>
            </a:r>
          </a:p>
          <a:p>
            <a:pPr marL="0" lvl="0" indent="0"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34</a:t>
            </a:fld>
            <a:endParaRPr lang="et-EE"/>
          </a:p>
        </p:txBody>
      </p:sp>
    </p:spTree>
    <p:extLst>
      <p:ext uri="{BB962C8B-B14F-4D97-AF65-F5344CB8AC3E}">
        <p14:creationId xmlns:p14="http://schemas.microsoft.com/office/powerpoint/2010/main" val="1892070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36</a:t>
            </a:fld>
            <a:endParaRPr lang="et-EE"/>
          </a:p>
        </p:txBody>
      </p:sp>
    </p:spTree>
    <p:extLst>
      <p:ext uri="{BB962C8B-B14F-4D97-AF65-F5344CB8AC3E}">
        <p14:creationId xmlns:p14="http://schemas.microsoft.com/office/powerpoint/2010/main" val="189398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3</a:t>
            </a:fld>
            <a:endParaRPr lang="et-EE"/>
          </a:p>
        </p:txBody>
      </p:sp>
    </p:spTree>
    <p:extLst>
      <p:ext uri="{BB962C8B-B14F-4D97-AF65-F5344CB8AC3E}">
        <p14:creationId xmlns:p14="http://schemas.microsoft.com/office/powerpoint/2010/main" val="2390379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37</a:t>
            </a:fld>
            <a:endParaRPr lang="et-EE"/>
          </a:p>
        </p:txBody>
      </p:sp>
    </p:spTree>
    <p:extLst>
      <p:ext uri="{BB962C8B-B14F-4D97-AF65-F5344CB8AC3E}">
        <p14:creationId xmlns:p14="http://schemas.microsoft.com/office/powerpoint/2010/main" val="2267242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38</a:t>
            </a:fld>
            <a:endParaRPr lang="et-EE"/>
          </a:p>
        </p:txBody>
      </p:sp>
    </p:spTree>
    <p:extLst>
      <p:ext uri="{BB962C8B-B14F-4D97-AF65-F5344CB8AC3E}">
        <p14:creationId xmlns:p14="http://schemas.microsoft.com/office/powerpoint/2010/main" val="1613661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39</a:t>
            </a:fld>
            <a:endParaRPr lang="et-EE"/>
          </a:p>
        </p:txBody>
      </p:sp>
    </p:spTree>
    <p:extLst>
      <p:ext uri="{BB962C8B-B14F-4D97-AF65-F5344CB8AC3E}">
        <p14:creationId xmlns:p14="http://schemas.microsoft.com/office/powerpoint/2010/main" val="159537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41</a:t>
            </a:fld>
            <a:endParaRPr lang="et-EE"/>
          </a:p>
        </p:txBody>
      </p:sp>
    </p:spTree>
    <p:extLst>
      <p:ext uri="{BB962C8B-B14F-4D97-AF65-F5344CB8AC3E}">
        <p14:creationId xmlns:p14="http://schemas.microsoft.com/office/powerpoint/2010/main" val="3394005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43</a:t>
            </a:fld>
            <a:endParaRPr lang="et-EE"/>
          </a:p>
        </p:txBody>
      </p:sp>
    </p:spTree>
    <p:extLst>
      <p:ext uri="{BB962C8B-B14F-4D97-AF65-F5344CB8AC3E}">
        <p14:creationId xmlns:p14="http://schemas.microsoft.com/office/powerpoint/2010/main" val="4084811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44</a:t>
            </a:fld>
            <a:endParaRPr lang="et-EE"/>
          </a:p>
        </p:txBody>
      </p:sp>
    </p:spTree>
    <p:extLst>
      <p:ext uri="{BB962C8B-B14F-4D97-AF65-F5344CB8AC3E}">
        <p14:creationId xmlns:p14="http://schemas.microsoft.com/office/powerpoint/2010/main" val="2382606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45</a:t>
            </a:fld>
            <a:endParaRPr lang="et-EE"/>
          </a:p>
        </p:txBody>
      </p:sp>
    </p:spTree>
    <p:extLst>
      <p:ext uri="{BB962C8B-B14F-4D97-AF65-F5344CB8AC3E}">
        <p14:creationId xmlns:p14="http://schemas.microsoft.com/office/powerpoint/2010/main" val="99510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4</a:t>
            </a:fld>
            <a:endParaRPr lang="et-EE"/>
          </a:p>
        </p:txBody>
      </p:sp>
    </p:spTree>
    <p:extLst>
      <p:ext uri="{BB962C8B-B14F-4D97-AF65-F5344CB8AC3E}">
        <p14:creationId xmlns:p14="http://schemas.microsoft.com/office/powerpoint/2010/main" val="115784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t-EE" dirty="0" err="1" smtClean="0"/>
              <a:t>We</a:t>
            </a:r>
            <a:r>
              <a:rPr lang="et-EE" dirty="0" smtClean="0"/>
              <a:t> </a:t>
            </a:r>
            <a:r>
              <a:rPr lang="et-EE" dirty="0" err="1" smtClean="0"/>
              <a:t>always</a:t>
            </a:r>
            <a:r>
              <a:rPr lang="et-EE" dirty="0" smtClean="0"/>
              <a:t> </a:t>
            </a:r>
            <a:r>
              <a:rPr lang="et-EE" dirty="0" err="1" smtClean="0"/>
              <a:t>compare</a:t>
            </a:r>
            <a:r>
              <a:rPr lang="et-EE" dirty="0" smtClean="0"/>
              <a:t> </a:t>
            </a:r>
            <a:r>
              <a:rPr lang="et-EE" dirty="0" err="1" smtClean="0"/>
              <a:t>ourselves</a:t>
            </a:r>
            <a:r>
              <a:rPr lang="et-EE" dirty="0" smtClean="0"/>
              <a:t> </a:t>
            </a:r>
            <a:r>
              <a:rPr lang="et-EE" dirty="0" err="1" smtClean="0"/>
              <a:t>with</a:t>
            </a:r>
            <a:r>
              <a:rPr lang="et-EE" dirty="0" smtClean="0"/>
              <a:t> </a:t>
            </a:r>
            <a:r>
              <a:rPr lang="et-EE" dirty="0" err="1" smtClean="0"/>
              <a:t>Finland</a:t>
            </a:r>
            <a:r>
              <a:rPr lang="et-EE" dirty="0" smtClean="0"/>
              <a:t>.</a:t>
            </a:r>
            <a:r>
              <a:rPr lang="et-EE" baseline="0" dirty="0" smtClean="0"/>
              <a:t> </a:t>
            </a:r>
            <a:r>
              <a:rPr lang="et-EE" baseline="0" dirty="0" err="1" smtClean="0"/>
              <a:t>We</a:t>
            </a:r>
            <a:r>
              <a:rPr lang="et-EE" baseline="0" dirty="0" smtClean="0"/>
              <a:t> </a:t>
            </a:r>
            <a:r>
              <a:rPr lang="et-EE" baseline="0" dirty="0" err="1" smtClean="0"/>
              <a:t>have</a:t>
            </a:r>
            <a:r>
              <a:rPr lang="et-EE" baseline="0" dirty="0" smtClean="0"/>
              <a:t> </a:t>
            </a:r>
            <a:r>
              <a:rPr lang="et-EE" baseline="0" dirty="0" err="1" smtClean="0"/>
              <a:t>learned</a:t>
            </a:r>
            <a:r>
              <a:rPr lang="et-EE" baseline="0" dirty="0" smtClean="0"/>
              <a:t> a </a:t>
            </a:r>
            <a:r>
              <a:rPr lang="et-EE" baseline="0" dirty="0" err="1" smtClean="0"/>
              <a:t>lot</a:t>
            </a:r>
            <a:r>
              <a:rPr lang="et-EE" baseline="0" dirty="0" smtClean="0"/>
              <a:t> </a:t>
            </a:r>
            <a:r>
              <a:rPr lang="et-EE" baseline="0" dirty="0" err="1" smtClean="0"/>
              <a:t>from</a:t>
            </a:r>
            <a:r>
              <a:rPr lang="et-EE" baseline="0" dirty="0" smtClean="0"/>
              <a:t> </a:t>
            </a:r>
            <a:r>
              <a:rPr lang="et-EE" baseline="0" dirty="0" err="1" smtClean="0"/>
              <a:t>our</a:t>
            </a:r>
            <a:r>
              <a:rPr lang="et-EE" baseline="0" dirty="0" smtClean="0"/>
              <a:t> </a:t>
            </a:r>
            <a:r>
              <a:rPr lang="et-EE" baseline="0" dirty="0" err="1" smtClean="0"/>
              <a:t>neighbors</a:t>
            </a:r>
            <a:r>
              <a:rPr lang="et-EE" baseline="0" dirty="0" smtClean="0"/>
              <a:t>. </a:t>
            </a:r>
            <a:r>
              <a:rPr lang="et-EE" baseline="0" dirty="0" err="1" smtClean="0"/>
              <a:t>Whae</a:t>
            </a:r>
            <a:r>
              <a:rPr lang="et-EE" baseline="0" dirty="0" smtClean="0"/>
              <a:t> </a:t>
            </a:r>
            <a:r>
              <a:rPr lang="et-EE" baseline="0" dirty="0" err="1" smtClean="0"/>
              <a:t>we</a:t>
            </a:r>
            <a:r>
              <a:rPr lang="et-EE" baseline="0" dirty="0" smtClean="0"/>
              <a:t> look at </a:t>
            </a:r>
            <a:r>
              <a:rPr lang="et-EE" baseline="0" dirty="0" err="1" smtClean="0"/>
              <a:t>the</a:t>
            </a:r>
            <a:r>
              <a:rPr lang="et-EE" baseline="0" dirty="0" smtClean="0"/>
              <a:t> </a:t>
            </a:r>
            <a:r>
              <a:rPr lang="et-EE" baseline="0" dirty="0" err="1" smtClean="0"/>
              <a:t>table</a:t>
            </a:r>
            <a:r>
              <a:rPr lang="et-EE" baseline="0" dirty="0" smtClean="0"/>
              <a:t> </a:t>
            </a:r>
            <a:r>
              <a:rPr lang="et-EE" baseline="0" dirty="0" err="1" smtClean="0"/>
              <a:t>one</a:t>
            </a:r>
            <a:r>
              <a:rPr lang="et-EE" baseline="0" dirty="0" smtClean="0"/>
              <a:t> </a:t>
            </a:r>
            <a:r>
              <a:rPr lang="et-EE" baseline="0" dirty="0" err="1" smtClean="0"/>
              <a:t>could</a:t>
            </a:r>
            <a:r>
              <a:rPr lang="et-EE" baseline="0" dirty="0" smtClean="0"/>
              <a:t> </a:t>
            </a:r>
            <a:r>
              <a:rPr lang="et-EE" baseline="0" dirty="0" err="1" smtClean="0"/>
              <a:t>imagine</a:t>
            </a:r>
            <a:r>
              <a:rPr lang="et-EE" baseline="0" dirty="0" smtClean="0"/>
              <a:t> </a:t>
            </a:r>
            <a:r>
              <a:rPr lang="et-EE" baseline="0" dirty="0" err="1" smtClean="0"/>
              <a:t>that</a:t>
            </a:r>
            <a:r>
              <a:rPr lang="et-EE" baseline="0" dirty="0" smtClean="0"/>
              <a:t> </a:t>
            </a:r>
            <a:r>
              <a:rPr lang="et-EE" baseline="0" dirty="0" err="1" smtClean="0"/>
              <a:t>Estonian</a:t>
            </a:r>
            <a:r>
              <a:rPr lang="et-EE" baseline="0" dirty="0" smtClean="0"/>
              <a:t> </a:t>
            </a:r>
            <a:r>
              <a:rPr lang="et-EE" baseline="0" dirty="0" err="1" smtClean="0"/>
              <a:t>people</a:t>
            </a:r>
            <a:r>
              <a:rPr lang="et-EE" baseline="0" dirty="0" smtClean="0"/>
              <a:t> are </a:t>
            </a:r>
            <a:r>
              <a:rPr lang="et-EE" baseline="0" dirty="0" err="1" smtClean="0"/>
              <a:t>celebrating</a:t>
            </a:r>
            <a:r>
              <a:rPr lang="et-EE" baseline="0" dirty="0" smtClean="0"/>
              <a:t> </a:t>
            </a:r>
            <a:r>
              <a:rPr lang="et-EE" baseline="0" dirty="0" err="1" smtClean="0"/>
              <a:t>the</a:t>
            </a:r>
            <a:r>
              <a:rPr lang="et-EE" baseline="0" dirty="0" smtClean="0"/>
              <a:t> </a:t>
            </a:r>
            <a:r>
              <a:rPr lang="et-EE" baseline="0" dirty="0" err="1" smtClean="0"/>
              <a:t>results</a:t>
            </a:r>
            <a:r>
              <a:rPr lang="et-EE" baseline="0" dirty="0" smtClean="0"/>
              <a:t> </a:t>
            </a:r>
            <a:r>
              <a:rPr lang="et-EE" baseline="0" dirty="0" err="1" smtClean="0"/>
              <a:t>also</a:t>
            </a:r>
            <a:r>
              <a:rPr lang="et-EE" baseline="0" dirty="0" smtClean="0"/>
              <a:t> </a:t>
            </a:r>
            <a:r>
              <a:rPr lang="et-EE" baseline="0" dirty="0" err="1" smtClean="0"/>
              <a:t>compared</a:t>
            </a:r>
            <a:r>
              <a:rPr lang="et-EE" baseline="0" dirty="0" smtClean="0"/>
              <a:t> </a:t>
            </a:r>
            <a:r>
              <a:rPr lang="et-EE" baseline="0" dirty="0" err="1" smtClean="0"/>
              <a:t>to</a:t>
            </a:r>
            <a:r>
              <a:rPr lang="et-EE" baseline="0" dirty="0" smtClean="0"/>
              <a:t> </a:t>
            </a:r>
            <a:r>
              <a:rPr lang="et-EE" baseline="0" dirty="0" err="1" smtClean="0"/>
              <a:t>Finnland</a:t>
            </a:r>
            <a:r>
              <a:rPr lang="et-EE" baseline="0" dirty="0" smtClean="0"/>
              <a:t>, </a:t>
            </a:r>
            <a:r>
              <a:rPr lang="et-EE" baseline="0" dirty="0" err="1" smtClean="0"/>
              <a:t>but</a:t>
            </a:r>
            <a:r>
              <a:rPr lang="et-EE" baseline="0" dirty="0" smtClean="0"/>
              <a:t> – </a:t>
            </a:r>
            <a:r>
              <a:rPr lang="et-EE" baseline="0" dirty="0" err="1" smtClean="0"/>
              <a:t>we</a:t>
            </a:r>
            <a:r>
              <a:rPr lang="et-EE" baseline="0" dirty="0" smtClean="0"/>
              <a:t> are </a:t>
            </a:r>
            <a:r>
              <a:rPr lang="et-EE" baseline="0" dirty="0" err="1" smtClean="0"/>
              <a:t>worried</a:t>
            </a:r>
            <a:r>
              <a:rPr lang="et-EE" baseline="0" dirty="0" smtClean="0"/>
              <a:t> </a:t>
            </a:r>
            <a:r>
              <a:rPr lang="et-EE" baseline="0" dirty="0" err="1" smtClean="0"/>
              <a:t>about</a:t>
            </a:r>
            <a:r>
              <a:rPr lang="et-EE" baseline="0" dirty="0" smtClean="0"/>
              <a:t> </a:t>
            </a:r>
            <a:r>
              <a:rPr lang="et-EE" baseline="0" dirty="0" err="1" smtClean="0"/>
              <a:t>our</a:t>
            </a:r>
            <a:r>
              <a:rPr lang="et-EE" baseline="0" dirty="0" smtClean="0"/>
              <a:t> </a:t>
            </a:r>
            <a:r>
              <a:rPr lang="et-EE" baseline="0" dirty="0" err="1" smtClean="0"/>
              <a:t>results</a:t>
            </a:r>
            <a:r>
              <a:rPr lang="et-EE" baseline="0" dirty="0" smtClean="0"/>
              <a:t> </a:t>
            </a:r>
            <a:r>
              <a:rPr lang="et-EE" baseline="0" dirty="0" err="1" smtClean="0"/>
              <a:t>in</a:t>
            </a:r>
            <a:r>
              <a:rPr lang="et-EE" baseline="0" dirty="0" smtClean="0"/>
              <a:t> </a:t>
            </a:r>
            <a:r>
              <a:rPr lang="et-EE" baseline="0" dirty="0" err="1" smtClean="0"/>
              <a:t>reading</a:t>
            </a:r>
            <a:r>
              <a:rPr lang="et-EE" baseline="0" dirty="0" smtClean="0"/>
              <a:t> </a:t>
            </a:r>
            <a:r>
              <a:rPr lang="et-EE" baseline="0" dirty="0" err="1" smtClean="0"/>
              <a:t>instead</a:t>
            </a:r>
            <a:r>
              <a:rPr lang="et-EE" baseline="0" dirty="0" smtClean="0"/>
              <a:t>  - oranžiga värvib </a:t>
            </a:r>
            <a:r>
              <a:rPr lang="et-EE" baseline="0" dirty="0" err="1" smtClean="0"/>
              <a:t>Readingu</a:t>
            </a:r>
            <a:r>
              <a:rPr lang="et-EE" baseline="0" dirty="0" smtClean="0"/>
              <a:t> üle. </a:t>
            </a:r>
            <a:r>
              <a:rPr lang="et-EE" baseline="0" dirty="0" err="1" smtClean="0"/>
              <a:t>Anyway</a:t>
            </a:r>
            <a:r>
              <a:rPr lang="et-EE" baseline="0" dirty="0" smtClean="0"/>
              <a:t>, </a:t>
            </a:r>
            <a:r>
              <a:rPr lang="et-EE" baseline="0" dirty="0" err="1" smtClean="0"/>
              <a:t>let’s</a:t>
            </a:r>
            <a:r>
              <a:rPr lang="et-EE" baseline="0" dirty="0" smtClean="0"/>
              <a:t> </a:t>
            </a:r>
            <a:r>
              <a:rPr lang="et-EE" baseline="0" dirty="0" err="1" smtClean="0"/>
              <a:t>try</a:t>
            </a:r>
            <a:r>
              <a:rPr lang="et-EE" baseline="0" dirty="0" smtClean="0"/>
              <a:t> </a:t>
            </a:r>
            <a:r>
              <a:rPr lang="et-EE" baseline="0" dirty="0" err="1" smtClean="0"/>
              <a:t>to</a:t>
            </a:r>
            <a:r>
              <a:rPr lang="et-EE" baseline="0" dirty="0" smtClean="0"/>
              <a:t> </a:t>
            </a:r>
            <a:r>
              <a:rPr lang="et-EE" baseline="0" dirty="0" err="1" smtClean="0"/>
              <a:t>find</a:t>
            </a:r>
            <a:r>
              <a:rPr lang="et-EE" baseline="0" dirty="0" smtClean="0"/>
              <a:t> </a:t>
            </a:r>
            <a:r>
              <a:rPr lang="et-EE" baseline="0" dirty="0" err="1" smtClean="0"/>
              <a:t>out</a:t>
            </a:r>
            <a:r>
              <a:rPr lang="et-EE" baseline="0" dirty="0" smtClean="0"/>
              <a:t> </a:t>
            </a:r>
            <a:r>
              <a:rPr lang="et-EE" baseline="0" dirty="0" err="1" smtClean="0"/>
              <a:t>what</a:t>
            </a:r>
            <a:r>
              <a:rPr lang="et-EE" baseline="0" dirty="0" smtClean="0"/>
              <a:t> are </a:t>
            </a:r>
            <a:r>
              <a:rPr lang="et-EE" baseline="0" dirty="0" err="1" smtClean="0"/>
              <a:t>the</a:t>
            </a:r>
            <a:r>
              <a:rPr lang="et-EE" baseline="0" dirty="0" smtClean="0"/>
              <a:t> </a:t>
            </a:r>
            <a:r>
              <a:rPr lang="et-EE" baseline="0" dirty="0" err="1" smtClean="0"/>
              <a:t>feasible</a:t>
            </a:r>
            <a:r>
              <a:rPr lang="et-EE" baseline="0" dirty="0" smtClean="0"/>
              <a:t> </a:t>
            </a:r>
            <a:r>
              <a:rPr lang="et-EE" baseline="0" dirty="0" err="1" smtClean="0"/>
              <a:t>success</a:t>
            </a:r>
            <a:r>
              <a:rPr lang="et-EE" baseline="0" dirty="0" smtClean="0"/>
              <a:t> </a:t>
            </a:r>
            <a:r>
              <a:rPr lang="et-EE" baseline="0" dirty="0" err="1" smtClean="0"/>
              <a:t>factors</a:t>
            </a:r>
            <a:r>
              <a:rPr lang="et-EE" baseline="0" dirty="0" smtClean="0"/>
              <a:t> </a:t>
            </a:r>
            <a:r>
              <a:rPr lang="et-EE" baseline="0" dirty="0" err="1" smtClean="0"/>
              <a:t>of</a:t>
            </a:r>
            <a:r>
              <a:rPr lang="et-EE" baseline="0" dirty="0" smtClean="0"/>
              <a:t> </a:t>
            </a:r>
            <a:r>
              <a:rPr lang="et-EE" baseline="0" dirty="0" err="1" smtClean="0"/>
              <a:t>Estonian</a:t>
            </a:r>
            <a:r>
              <a:rPr lang="et-EE" baseline="0" dirty="0" smtClean="0"/>
              <a:t> </a:t>
            </a:r>
            <a:r>
              <a:rPr lang="et-EE" baseline="0" dirty="0" err="1" smtClean="0"/>
              <a:t>basic</a:t>
            </a:r>
            <a:r>
              <a:rPr lang="et-EE" baseline="0" dirty="0" smtClean="0"/>
              <a:t> </a:t>
            </a:r>
            <a:r>
              <a:rPr lang="et-EE" baseline="0" dirty="0" err="1" smtClean="0"/>
              <a:t>education</a:t>
            </a:r>
            <a:r>
              <a:rPr lang="et-EE" baseline="0" dirty="0" smtClean="0"/>
              <a:t>. </a:t>
            </a:r>
            <a:r>
              <a:rPr lang="et-EE" baseline="0" dirty="0" err="1" smtClean="0"/>
              <a:t>It</a:t>
            </a:r>
            <a:r>
              <a:rPr lang="et-EE" baseline="0" dirty="0" smtClean="0"/>
              <a:t> </a:t>
            </a:r>
            <a:r>
              <a:rPr lang="et-EE" baseline="0" dirty="0" err="1" smtClean="0"/>
              <a:t>is</a:t>
            </a:r>
            <a:r>
              <a:rPr lang="et-EE" baseline="0" dirty="0" smtClean="0"/>
              <a:t> </a:t>
            </a:r>
            <a:r>
              <a:rPr lang="et-EE" baseline="0" dirty="0" err="1" smtClean="0"/>
              <a:t>quite</a:t>
            </a:r>
            <a:r>
              <a:rPr lang="et-EE" baseline="0" dirty="0" smtClean="0"/>
              <a:t> a </a:t>
            </a:r>
            <a:r>
              <a:rPr lang="et-EE" baseline="0" dirty="0" err="1" smtClean="0"/>
              <a:t>long</a:t>
            </a:r>
            <a:r>
              <a:rPr lang="et-EE" baseline="0" dirty="0" smtClean="0"/>
              <a:t> list </a:t>
            </a:r>
            <a:r>
              <a:rPr lang="et-EE" baseline="0" dirty="0" err="1" smtClean="0"/>
              <a:t>of</a:t>
            </a:r>
            <a:r>
              <a:rPr lang="et-EE" baseline="0" dirty="0" smtClean="0"/>
              <a:t> </a:t>
            </a:r>
            <a:r>
              <a:rPr lang="et-EE" baseline="0" dirty="0" err="1" smtClean="0"/>
              <a:t>possible</a:t>
            </a:r>
            <a:r>
              <a:rPr lang="et-EE" baseline="0" dirty="0" smtClean="0"/>
              <a:t> </a:t>
            </a:r>
            <a:r>
              <a:rPr lang="et-EE" baseline="0" dirty="0" err="1" smtClean="0"/>
              <a:t>success</a:t>
            </a:r>
            <a:r>
              <a:rPr lang="et-EE" baseline="0" dirty="0" smtClean="0"/>
              <a:t> </a:t>
            </a:r>
            <a:r>
              <a:rPr lang="et-EE" baseline="0" dirty="0" err="1" smtClean="0"/>
              <a:t>factors</a:t>
            </a:r>
            <a:r>
              <a:rPr lang="et-EE" baseline="0" dirty="0" smtClean="0"/>
              <a:t>, and </a:t>
            </a:r>
            <a:r>
              <a:rPr lang="et-EE" baseline="0" dirty="0" err="1" smtClean="0"/>
              <a:t>most</a:t>
            </a:r>
            <a:r>
              <a:rPr lang="et-EE" baseline="0" dirty="0" smtClean="0"/>
              <a:t> </a:t>
            </a:r>
            <a:r>
              <a:rPr lang="et-EE" baseline="0" dirty="0" err="1" smtClean="0"/>
              <a:t>of</a:t>
            </a:r>
            <a:r>
              <a:rPr lang="et-EE" baseline="0" dirty="0" smtClean="0"/>
              <a:t> </a:t>
            </a:r>
            <a:r>
              <a:rPr lang="et-EE" baseline="0" dirty="0" err="1" smtClean="0"/>
              <a:t>the</a:t>
            </a:r>
            <a:r>
              <a:rPr lang="et-EE" baseline="0" dirty="0" smtClean="0"/>
              <a:t> are  </a:t>
            </a:r>
            <a:r>
              <a:rPr lang="et-EE" baseline="0" dirty="0" err="1" smtClean="0"/>
              <a:t>common</a:t>
            </a:r>
            <a:r>
              <a:rPr lang="et-EE" baseline="0" dirty="0" smtClean="0"/>
              <a:t> </a:t>
            </a:r>
            <a:r>
              <a:rPr lang="et-EE" baseline="0" dirty="0" err="1" smtClean="0"/>
              <a:t>fo</a:t>
            </a:r>
            <a:r>
              <a:rPr lang="et-EE" baseline="0" dirty="0" smtClean="0"/>
              <a:t> </a:t>
            </a:r>
            <a:r>
              <a:rPr lang="et-EE" baseline="0" dirty="0" err="1" smtClean="0"/>
              <a:t>tyhe</a:t>
            </a:r>
            <a:r>
              <a:rPr lang="et-EE" baseline="0" dirty="0" smtClean="0"/>
              <a:t> </a:t>
            </a:r>
            <a:r>
              <a:rPr lang="et-EE" baseline="0" dirty="0" err="1" smtClean="0"/>
              <a:t>majority</a:t>
            </a:r>
            <a:r>
              <a:rPr lang="et-EE" baseline="0" dirty="0" smtClean="0"/>
              <a:t> </a:t>
            </a:r>
            <a:r>
              <a:rPr lang="et-EE" baseline="0" dirty="0" err="1" smtClean="0"/>
              <a:t>of</a:t>
            </a:r>
            <a:r>
              <a:rPr lang="et-EE" baseline="0" dirty="0" smtClean="0"/>
              <a:t> </a:t>
            </a:r>
            <a:r>
              <a:rPr lang="et-EE" baseline="0" dirty="0" err="1" smtClean="0"/>
              <a:t>European</a:t>
            </a:r>
            <a:r>
              <a:rPr lang="et-EE" baseline="0" dirty="0" smtClean="0"/>
              <a:t> </a:t>
            </a:r>
            <a:r>
              <a:rPr lang="et-EE" baseline="0" dirty="0" err="1" smtClean="0"/>
              <a:t>countries</a:t>
            </a:r>
            <a:r>
              <a:rPr lang="et-EE" baseline="0" dirty="0" smtClean="0"/>
              <a:t>, </a:t>
            </a:r>
            <a:r>
              <a:rPr lang="et-EE" baseline="0" dirty="0" err="1" smtClean="0"/>
              <a:t>including</a:t>
            </a:r>
            <a:r>
              <a:rPr lang="et-EE" baseline="0" dirty="0" smtClean="0"/>
              <a:t> </a:t>
            </a:r>
            <a:r>
              <a:rPr lang="et-EE" baseline="0" dirty="0" err="1" smtClean="0"/>
              <a:t>Sweden</a:t>
            </a:r>
            <a:r>
              <a:rPr lang="et-EE" baseline="0" dirty="0" smtClean="0"/>
              <a:t>.</a:t>
            </a:r>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5</a:t>
            </a:fld>
            <a:endParaRPr lang="et-EE"/>
          </a:p>
        </p:txBody>
      </p:sp>
    </p:spTree>
    <p:extLst>
      <p:ext uri="{BB962C8B-B14F-4D97-AF65-F5344CB8AC3E}">
        <p14:creationId xmlns:p14="http://schemas.microsoft.com/office/powerpoint/2010/main" val="389115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The</a:t>
            </a:r>
            <a:r>
              <a:rPr lang="et-EE" baseline="0" dirty="0" smtClean="0"/>
              <a:t> </a:t>
            </a:r>
            <a:r>
              <a:rPr lang="et-EE" baseline="0" dirty="0" err="1" smtClean="0"/>
              <a:t>most</a:t>
            </a:r>
            <a:r>
              <a:rPr lang="et-EE" baseline="0" dirty="0" smtClean="0"/>
              <a:t> </a:t>
            </a:r>
            <a:r>
              <a:rPr lang="et-EE" baseline="0" dirty="0" err="1" smtClean="0"/>
              <a:t>improtant</a:t>
            </a:r>
            <a:r>
              <a:rPr lang="et-EE" baseline="0" dirty="0" smtClean="0"/>
              <a:t> </a:t>
            </a:r>
            <a:r>
              <a:rPr lang="et-EE" baseline="0" dirty="0" err="1" smtClean="0"/>
              <a:t>reason</a:t>
            </a:r>
            <a:r>
              <a:rPr lang="et-EE" baseline="0" dirty="0" smtClean="0"/>
              <a:t> – </a:t>
            </a:r>
            <a:r>
              <a:rPr lang="et-EE" baseline="0" dirty="0" err="1" smtClean="0"/>
              <a:t>education</a:t>
            </a:r>
            <a:r>
              <a:rPr lang="et-EE" baseline="0" dirty="0" smtClean="0"/>
              <a:t> </a:t>
            </a:r>
            <a:r>
              <a:rPr lang="et-EE" baseline="0" dirty="0" err="1" smtClean="0"/>
              <a:t>is</a:t>
            </a:r>
            <a:r>
              <a:rPr lang="et-EE" baseline="0" dirty="0" smtClean="0"/>
              <a:t> </a:t>
            </a:r>
            <a:r>
              <a:rPr lang="et-EE" baseline="0" dirty="0" err="1" smtClean="0"/>
              <a:t>highly</a:t>
            </a:r>
            <a:r>
              <a:rPr lang="et-EE" baseline="0" dirty="0" smtClean="0"/>
              <a:t> </a:t>
            </a:r>
            <a:r>
              <a:rPr lang="et-EE" baseline="0" dirty="0" err="1" smtClean="0"/>
              <a:t>valued</a:t>
            </a:r>
            <a:r>
              <a:rPr lang="et-EE" baseline="0" dirty="0" smtClean="0"/>
              <a:t> </a:t>
            </a:r>
            <a:r>
              <a:rPr lang="et-EE" baseline="0" dirty="0" err="1" smtClean="0"/>
              <a:t>in</a:t>
            </a:r>
            <a:r>
              <a:rPr lang="et-EE" baseline="0" dirty="0" smtClean="0"/>
              <a:t> Estonia, and </a:t>
            </a:r>
            <a:r>
              <a:rPr lang="et-EE" baseline="0" dirty="0" err="1" smtClean="0"/>
              <a:t>it</a:t>
            </a:r>
            <a:r>
              <a:rPr lang="et-EE" baseline="0" dirty="0" smtClean="0"/>
              <a:t> </a:t>
            </a:r>
            <a:r>
              <a:rPr lang="et-EE" baseline="0" dirty="0" err="1" smtClean="0"/>
              <a:t>has</a:t>
            </a:r>
            <a:r>
              <a:rPr lang="et-EE" baseline="0" dirty="0" smtClean="0"/>
              <a:t> </a:t>
            </a:r>
            <a:r>
              <a:rPr lang="et-EE" baseline="0" dirty="0" err="1" smtClean="0"/>
              <a:t>always</a:t>
            </a:r>
            <a:r>
              <a:rPr lang="et-EE" baseline="0" dirty="0" smtClean="0"/>
              <a:t> </a:t>
            </a:r>
            <a:r>
              <a:rPr lang="et-EE" baseline="0" dirty="0" err="1" smtClean="0"/>
              <a:t>been</a:t>
            </a:r>
            <a:r>
              <a:rPr lang="et-EE" baseline="0" dirty="0" smtClean="0"/>
              <a:t> „a </a:t>
            </a:r>
            <a:r>
              <a:rPr lang="et-EE" baseline="0" dirty="0" err="1" smtClean="0"/>
              <a:t>way</a:t>
            </a:r>
            <a:r>
              <a:rPr lang="et-EE" baseline="0" dirty="0" smtClean="0"/>
              <a:t> </a:t>
            </a:r>
            <a:r>
              <a:rPr lang="et-EE" baseline="0" dirty="0" err="1" smtClean="0"/>
              <a:t>out</a:t>
            </a:r>
            <a:r>
              <a:rPr lang="et-EE" baseline="0" dirty="0" smtClean="0"/>
              <a:t> </a:t>
            </a:r>
            <a:r>
              <a:rPr lang="et-EE" baseline="0" dirty="0" err="1" smtClean="0"/>
              <a:t>fo</a:t>
            </a:r>
            <a:r>
              <a:rPr lang="et-EE" baseline="0" dirty="0" smtClean="0"/>
              <a:t> </a:t>
            </a:r>
            <a:r>
              <a:rPr lang="et-EE" baseline="0" dirty="0" err="1" smtClean="0"/>
              <a:t>the</a:t>
            </a:r>
            <a:r>
              <a:rPr lang="et-EE" baseline="0" dirty="0" smtClean="0"/>
              <a:t> </a:t>
            </a:r>
            <a:r>
              <a:rPr lang="et-EE" baseline="0" dirty="0" err="1" smtClean="0"/>
              <a:t>misery</a:t>
            </a:r>
            <a:r>
              <a:rPr lang="et-EE" baseline="0" dirty="0" smtClean="0"/>
              <a:t>“. And </a:t>
            </a:r>
            <a:r>
              <a:rPr lang="et-EE" baseline="0" dirty="0" err="1" smtClean="0"/>
              <a:t>in</a:t>
            </a:r>
            <a:r>
              <a:rPr lang="et-EE" baseline="0" dirty="0" smtClean="0"/>
              <a:t> </a:t>
            </a:r>
            <a:r>
              <a:rPr lang="et-EE" baseline="0" dirty="0" err="1" smtClean="0"/>
              <a:t>it</a:t>
            </a:r>
            <a:r>
              <a:rPr lang="et-EE" baseline="0" dirty="0" smtClean="0"/>
              <a:t> </a:t>
            </a:r>
            <a:r>
              <a:rPr lang="et-EE" baseline="0" dirty="0" err="1" smtClean="0"/>
              <a:t>deep</a:t>
            </a:r>
            <a:r>
              <a:rPr lang="et-EE" baseline="0" dirty="0" smtClean="0"/>
              <a:t> </a:t>
            </a:r>
            <a:r>
              <a:rPr lang="et-EE" baseline="0" dirty="0" err="1" smtClean="0"/>
              <a:t>in</a:t>
            </a:r>
            <a:r>
              <a:rPr lang="et-EE" baseline="0" dirty="0" smtClean="0"/>
              <a:t> </a:t>
            </a:r>
            <a:r>
              <a:rPr lang="et-EE" baseline="0" dirty="0" err="1" smtClean="0"/>
              <a:t>our</a:t>
            </a:r>
            <a:r>
              <a:rPr lang="et-EE" baseline="0" dirty="0" smtClean="0"/>
              <a:t> mind </a:t>
            </a:r>
            <a:r>
              <a:rPr lang="et-EE" baseline="0" dirty="0" err="1" smtClean="0"/>
              <a:t>that</a:t>
            </a:r>
            <a:r>
              <a:rPr lang="et-EE" baseline="0" dirty="0" smtClean="0"/>
              <a:t> </a:t>
            </a:r>
            <a:r>
              <a:rPr lang="et-EE" baseline="0" dirty="0" err="1" smtClean="0"/>
              <a:t>education</a:t>
            </a:r>
            <a:r>
              <a:rPr lang="et-EE" baseline="0" dirty="0" smtClean="0"/>
              <a:t> </a:t>
            </a:r>
            <a:r>
              <a:rPr lang="et-EE" baseline="0" dirty="0" err="1" smtClean="0"/>
              <a:t>is</a:t>
            </a:r>
            <a:r>
              <a:rPr lang="et-EE" baseline="0" dirty="0" smtClean="0"/>
              <a:t> </a:t>
            </a:r>
            <a:r>
              <a:rPr lang="et-EE" baseline="0" dirty="0" err="1" smtClean="0"/>
              <a:t>not</a:t>
            </a:r>
            <a:r>
              <a:rPr lang="et-EE" baseline="0" dirty="0" smtClean="0"/>
              <a:t> </a:t>
            </a:r>
            <a:r>
              <a:rPr lang="et-EE" baseline="0" dirty="0" err="1" smtClean="0"/>
              <a:t>granted</a:t>
            </a:r>
            <a:r>
              <a:rPr lang="et-EE" baseline="0" dirty="0" smtClean="0"/>
              <a:t>, </a:t>
            </a:r>
            <a:r>
              <a:rPr lang="et-EE" baseline="0" dirty="0" err="1" smtClean="0"/>
              <a:t>it</a:t>
            </a:r>
            <a:r>
              <a:rPr lang="et-EE" baseline="0" dirty="0" smtClean="0"/>
              <a:t> </a:t>
            </a:r>
            <a:r>
              <a:rPr lang="et-EE" baseline="0" dirty="0" err="1" smtClean="0"/>
              <a:t>needs</a:t>
            </a:r>
            <a:r>
              <a:rPr lang="et-EE" baseline="0" dirty="0" smtClean="0"/>
              <a:t> </a:t>
            </a:r>
            <a:r>
              <a:rPr lang="et-EE" baseline="0" dirty="0" err="1" smtClean="0"/>
              <a:t>individual</a:t>
            </a:r>
            <a:r>
              <a:rPr lang="et-EE" baseline="0" dirty="0" smtClean="0"/>
              <a:t> </a:t>
            </a:r>
            <a:r>
              <a:rPr lang="et-EE" baseline="0" dirty="0" err="1" smtClean="0"/>
              <a:t>effort</a:t>
            </a:r>
            <a:r>
              <a:rPr lang="et-EE" baseline="0" dirty="0" smtClean="0"/>
              <a:t>.</a:t>
            </a:r>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6</a:t>
            </a:fld>
            <a:endParaRPr lang="et-EE"/>
          </a:p>
        </p:txBody>
      </p:sp>
    </p:spTree>
    <p:extLst>
      <p:ext uri="{BB962C8B-B14F-4D97-AF65-F5344CB8AC3E}">
        <p14:creationId xmlns:p14="http://schemas.microsoft.com/office/powerpoint/2010/main" val="355606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buNone/>
            </a:pPr>
            <a:r>
              <a:rPr lang="en-US" dirty="0"/>
              <a:t>Sometimes we ask in Estonia – while joking – what are you eating to be </a:t>
            </a:r>
            <a:r>
              <a:rPr lang="et-EE" dirty="0" err="1" smtClean="0"/>
              <a:t>that</a:t>
            </a:r>
            <a:r>
              <a:rPr lang="et-EE" dirty="0" smtClean="0"/>
              <a:t> </a:t>
            </a:r>
            <a:r>
              <a:rPr lang="en-US" dirty="0" smtClean="0"/>
              <a:t>smart</a:t>
            </a:r>
            <a:r>
              <a:rPr lang="et-EE" dirty="0" smtClean="0"/>
              <a:t>? </a:t>
            </a:r>
          </a:p>
          <a:p>
            <a:pPr marL="0" lvl="0" indent="0">
              <a:buNone/>
            </a:pPr>
            <a:r>
              <a:rPr lang="et-EE" dirty="0" err="1" smtClean="0"/>
              <a:t>There</a:t>
            </a:r>
            <a:r>
              <a:rPr lang="et-EE" dirty="0" smtClean="0"/>
              <a:t> </a:t>
            </a:r>
            <a:r>
              <a:rPr lang="et-EE" dirty="0" err="1" smtClean="0"/>
              <a:t>is</a:t>
            </a:r>
            <a:r>
              <a:rPr lang="et-EE" dirty="0" smtClean="0"/>
              <a:t> </a:t>
            </a:r>
            <a:r>
              <a:rPr lang="et-EE" dirty="0" err="1" smtClean="0"/>
              <a:t>nothing</a:t>
            </a:r>
            <a:r>
              <a:rPr lang="et-EE" dirty="0" smtClean="0"/>
              <a:t> </a:t>
            </a:r>
            <a:r>
              <a:rPr lang="et-EE" dirty="0" err="1" smtClean="0"/>
              <a:t>special</a:t>
            </a:r>
            <a:r>
              <a:rPr lang="et-EE" dirty="0" smtClean="0"/>
              <a:t> </a:t>
            </a:r>
            <a:r>
              <a:rPr lang="et-EE" dirty="0" err="1" smtClean="0"/>
              <a:t>in</a:t>
            </a:r>
            <a:r>
              <a:rPr lang="et-EE" dirty="0" smtClean="0"/>
              <a:t> </a:t>
            </a:r>
            <a:r>
              <a:rPr lang="et-EE" dirty="0" err="1" smtClean="0"/>
              <a:t>Estonian</a:t>
            </a:r>
            <a:r>
              <a:rPr lang="et-EE" dirty="0" smtClean="0"/>
              <a:t> </a:t>
            </a:r>
            <a:r>
              <a:rPr lang="et-EE" dirty="0" err="1" smtClean="0"/>
              <a:t>Cuisine</a:t>
            </a:r>
            <a:r>
              <a:rPr lang="et-EE" dirty="0" smtClean="0"/>
              <a:t>, </a:t>
            </a:r>
            <a:r>
              <a:rPr lang="et-EE" dirty="0" err="1" smtClean="0"/>
              <a:t>but</a:t>
            </a:r>
            <a:r>
              <a:rPr lang="et-EE" dirty="0" smtClean="0"/>
              <a:t> </a:t>
            </a:r>
            <a:r>
              <a:rPr lang="et-EE" dirty="0" err="1" smtClean="0"/>
              <a:t>may</a:t>
            </a:r>
            <a:r>
              <a:rPr lang="et-EE" dirty="0" smtClean="0"/>
              <a:t> </a:t>
            </a:r>
            <a:r>
              <a:rPr lang="et-EE" dirty="0" err="1" smtClean="0"/>
              <a:t>be</a:t>
            </a:r>
            <a:r>
              <a:rPr lang="et-EE" dirty="0" smtClean="0"/>
              <a:t> </a:t>
            </a:r>
            <a:r>
              <a:rPr lang="et-EE" dirty="0" err="1" smtClean="0"/>
              <a:t>there</a:t>
            </a:r>
            <a:r>
              <a:rPr lang="et-EE" dirty="0" smtClean="0"/>
              <a:t> </a:t>
            </a:r>
            <a:r>
              <a:rPr lang="et-EE" dirty="0" err="1" smtClean="0"/>
              <a:t>is</a:t>
            </a:r>
            <a:r>
              <a:rPr lang="et-EE" dirty="0" smtClean="0"/>
              <a:t> </a:t>
            </a:r>
            <a:r>
              <a:rPr lang="et-EE" dirty="0" err="1" smtClean="0"/>
              <a:t>something</a:t>
            </a:r>
            <a:r>
              <a:rPr lang="et-EE" dirty="0" smtClean="0"/>
              <a:t> </a:t>
            </a:r>
            <a:r>
              <a:rPr lang="et-EE" dirty="0" err="1" smtClean="0"/>
              <a:t>in</a:t>
            </a:r>
            <a:r>
              <a:rPr lang="et-EE" dirty="0" smtClean="0"/>
              <a:t> </a:t>
            </a:r>
            <a:r>
              <a:rPr lang="et-EE" dirty="0" err="1" smtClean="0"/>
              <a:t>our</a:t>
            </a:r>
            <a:r>
              <a:rPr lang="et-EE" dirty="0" smtClean="0"/>
              <a:t> </a:t>
            </a:r>
            <a:r>
              <a:rPr lang="et-EE" dirty="0" err="1" smtClean="0"/>
              <a:t>education</a:t>
            </a:r>
            <a:r>
              <a:rPr lang="et-EE" dirty="0" smtClean="0"/>
              <a:t> ...</a:t>
            </a:r>
            <a:endParaRPr lang="en-US" dirty="0"/>
          </a:p>
          <a:p>
            <a:pPr marL="0" lvl="0" indent="0" rtl="0">
              <a:spcBef>
                <a:spcPts val="0"/>
              </a:spcBef>
              <a:spcAft>
                <a:spcPts val="0"/>
              </a:spcAft>
              <a:buNone/>
            </a:pPr>
            <a:endParaRPr lang="et-EE" dirty="0" smtClean="0"/>
          </a:p>
          <a:p>
            <a:pPr marL="0" lvl="0" indent="0" rtl="0">
              <a:spcBef>
                <a:spcPts val="0"/>
              </a:spcBef>
              <a:spcAft>
                <a:spcPts val="0"/>
              </a:spcAft>
              <a:buNone/>
            </a:pPr>
            <a:r>
              <a:rPr lang="et-EE" dirty="0" err="1" smtClean="0"/>
              <a:t>The</a:t>
            </a:r>
            <a:r>
              <a:rPr lang="et-EE" dirty="0" smtClean="0"/>
              <a:t> </a:t>
            </a:r>
            <a:r>
              <a:rPr lang="et-EE" dirty="0" err="1" smtClean="0"/>
              <a:t>way</a:t>
            </a:r>
            <a:r>
              <a:rPr lang="et-EE" dirty="0" smtClean="0"/>
              <a:t> </a:t>
            </a:r>
            <a:r>
              <a:rPr lang="et-EE" dirty="0" err="1" smtClean="0"/>
              <a:t>the</a:t>
            </a:r>
            <a:r>
              <a:rPr lang="et-EE" dirty="0" smtClean="0"/>
              <a:t> </a:t>
            </a:r>
            <a:r>
              <a:rPr lang="et-EE" dirty="0" err="1" smtClean="0"/>
              <a:t>teachers</a:t>
            </a:r>
            <a:r>
              <a:rPr lang="et-EE" dirty="0" smtClean="0"/>
              <a:t> </a:t>
            </a:r>
            <a:r>
              <a:rPr lang="et-EE" dirty="0" err="1" smtClean="0"/>
              <a:t>help</a:t>
            </a:r>
            <a:r>
              <a:rPr lang="et-EE" dirty="0" smtClean="0"/>
              <a:t> </a:t>
            </a:r>
            <a:r>
              <a:rPr lang="et-EE" dirty="0" err="1" smtClean="0"/>
              <a:t>their</a:t>
            </a:r>
            <a:r>
              <a:rPr lang="et-EE" dirty="0" smtClean="0"/>
              <a:t> </a:t>
            </a:r>
            <a:r>
              <a:rPr lang="et-EE" dirty="0" err="1" smtClean="0"/>
              <a:t>students</a:t>
            </a:r>
            <a:r>
              <a:rPr lang="et-EE" dirty="0" smtClean="0"/>
              <a:t> </a:t>
            </a:r>
            <a:r>
              <a:rPr lang="et-EE" dirty="0" err="1" smtClean="0"/>
              <a:t>to</a:t>
            </a:r>
            <a:r>
              <a:rPr lang="et-EE" dirty="0" smtClean="0"/>
              <a:t> </a:t>
            </a:r>
            <a:r>
              <a:rPr lang="et-EE" dirty="0" err="1" smtClean="0"/>
              <a:t>reach</a:t>
            </a:r>
            <a:r>
              <a:rPr lang="et-EE" dirty="0" smtClean="0"/>
              <a:t> </a:t>
            </a:r>
            <a:r>
              <a:rPr lang="et-EE" dirty="0" err="1" smtClean="0"/>
              <a:t>the</a:t>
            </a:r>
            <a:r>
              <a:rPr lang="et-EE" dirty="0" smtClean="0"/>
              <a:t> </a:t>
            </a:r>
            <a:r>
              <a:rPr lang="et-EE" dirty="0" err="1" smtClean="0"/>
              <a:t>goals</a:t>
            </a:r>
            <a:r>
              <a:rPr lang="et-EE" dirty="0" smtClean="0"/>
              <a:t> </a:t>
            </a:r>
            <a:r>
              <a:rPr lang="et-EE" dirty="0" err="1" smtClean="0"/>
              <a:t>set</a:t>
            </a:r>
            <a:r>
              <a:rPr lang="et-EE" dirty="0" smtClean="0"/>
              <a:t> </a:t>
            </a:r>
            <a:r>
              <a:rPr lang="et-EE" dirty="0" err="1" smtClean="0"/>
              <a:t>in</a:t>
            </a:r>
            <a:r>
              <a:rPr lang="et-EE" dirty="0" smtClean="0"/>
              <a:t> </a:t>
            </a:r>
            <a:r>
              <a:rPr lang="et-EE" dirty="0" err="1" smtClean="0"/>
              <a:t>curricula</a:t>
            </a:r>
            <a:r>
              <a:rPr lang="et-EE" dirty="0" smtClean="0"/>
              <a:t>, </a:t>
            </a:r>
            <a:r>
              <a:rPr lang="et-EE" dirty="0" err="1" smtClean="0"/>
              <a:t>is</a:t>
            </a:r>
            <a:r>
              <a:rPr lang="et-EE" dirty="0" smtClean="0"/>
              <a:t> </a:t>
            </a:r>
            <a:r>
              <a:rPr lang="et-EE" dirty="0" err="1" smtClean="0"/>
              <a:t>entirely</a:t>
            </a:r>
            <a:r>
              <a:rPr lang="et-EE" dirty="0" smtClean="0"/>
              <a:t> </a:t>
            </a:r>
            <a:r>
              <a:rPr lang="et-EE" dirty="0" err="1" smtClean="0"/>
              <a:t>up</a:t>
            </a:r>
            <a:r>
              <a:rPr lang="et-EE" dirty="0" smtClean="0"/>
              <a:t> </a:t>
            </a:r>
            <a:r>
              <a:rPr lang="et-EE" dirty="0" err="1" smtClean="0"/>
              <a:t>to</a:t>
            </a:r>
            <a:r>
              <a:rPr lang="et-EE" dirty="0" smtClean="0"/>
              <a:t> </a:t>
            </a:r>
            <a:r>
              <a:rPr lang="et-EE" dirty="0" err="1" smtClean="0"/>
              <a:t>them</a:t>
            </a:r>
            <a:r>
              <a:rPr lang="et-EE" dirty="0" smtClean="0"/>
              <a:t>. </a:t>
            </a:r>
            <a:r>
              <a:rPr lang="et-EE" dirty="0" err="1" smtClean="0"/>
              <a:t>There</a:t>
            </a:r>
            <a:r>
              <a:rPr lang="et-EE" dirty="0" smtClean="0"/>
              <a:t> are </a:t>
            </a:r>
            <a:r>
              <a:rPr lang="et-EE" dirty="0" err="1" smtClean="0"/>
              <a:t>around</a:t>
            </a:r>
            <a:r>
              <a:rPr lang="et-EE" dirty="0" smtClean="0"/>
              <a:t> 20 000 </a:t>
            </a:r>
            <a:r>
              <a:rPr lang="et-EE" dirty="0" err="1" smtClean="0"/>
              <a:t>teachers</a:t>
            </a:r>
            <a:r>
              <a:rPr lang="et-EE" dirty="0" smtClean="0"/>
              <a:t> </a:t>
            </a:r>
            <a:r>
              <a:rPr lang="et-EE" dirty="0" err="1" smtClean="0"/>
              <a:t>working</a:t>
            </a:r>
            <a:r>
              <a:rPr lang="et-EE" dirty="0" smtClean="0"/>
              <a:t> </a:t>
            </a:r>
            <a:r>
              <a:rPr lang="et-EE" dirty="0" err="1" smtClean="0"/>
              <a:t>in</a:t>
            </a:r>
            <a:r>
              <a:rPr lang="et-EE" dirty="0" smtClean="0"/>
              <a:t> </a:t>
            </a:r>
            <a:r>
              <a:rPr lang="et-EE" dirty="0" err="1" smtClean="0"/>
              <a:t>general</a:t>
            </a:r>
            <a:r>
              <a:rPr lang="et-EE" dirty="0" smtClean="0"/>
              <a:t> </a:t>
            </a:r>
            <a:r>
              <a:rPr lang="et-EE" dirty="0" err="1" smtClean="0"/>
              <a:t>education</a:t>
            </a:r>
            <a:r>
              <a:rPr lang="et-EE" dirty="0" smtClean="0"/>
              <a:t> </a:t>
            </a:r>
            <a:r>
              <a:rPr lang="et-EE" dirty="0" err="1" smtClean="0"/>
              <a:t>in</a:t>
            </a:r>
            <a:r>
              <a:rPr lang="et-EE" dirty="0" smtClean="0"/>
              <a:t> Estonia (</a:t>
            </a:r>
            <a:r>
              <a:rPr lang="et-EE" dirty="0" err="1" smtClean="0"/>
              <a:t>incl</a:t>
            </a:r>
            <a:r>
              <a:rPr lang="et-EE" dirty="0" smtClean="0"/>
              <a:t> </a:t>
            </a:r>
            <a:r>
              <a:rPr lang="et-EE" dirty="0" err="1" smtClean="0"/>
              <a:t>early</a:t>
            </a:r>
            <a:r>
              <a:rPr lang="et-EE" dirty="0" smtClean="0"/>
              <a:t> </a:t>
            </a:r>
            <a:r>
              <a:rPr lang="et-EE" dirty="0" err="1" smtClean="0"/>
              <a:t>childhood</a:t>
            </a:r>
            <a:r>
              <a:rPr lang="et-EE" dirty="0" smtClean="0"/>
              <a:t> </a:t>
            </a:r>
            <a:r>
              <a:rPr lang="et-EE" dirty="0" err="1" smtClean="0"/>
              <a:t>teachers</a:t>
            </a:r>
            <a:r>
              <a:rPr lang="et-EE" dirty="0" smtClean="0"/>
              <a:t>). Are </a:t>
            </a:r>
            <a:r>
              <a:rPr lang="et-EE" dirty="0" err="1" smtClean="0"/>
              <a:t>they</a:t>
            </a:r>
            <a:r>
              <a:rPr lang="et-EE" dirty="0" smtClean="0"/>
              <a:t> all </a:t>
            </a:r>
            <a:r>
              <a:rPr lang="et-EE" dirty="0" err="1" smtClean="0"/>
              <a:t>innovative</a:t>
            </a:r>
            <a:r>
              <a:rPr lang="et-EE" dirty="0" smtClean="0"/>
              <a:t> </a:t>
            </a:r>
            <a:r>
              <a:rPr lang="et-EE" dirty="0" err="1" smtClean="0"/>
              <a:t>enough</a:t>
            </a:r>
            <a:r>
              <a:rPr lang="et-EE" dirty="0" smtClean="0"/>
              <a:t>? </a:t>
            </a:r>
            <a:r>
              <a:rPr lang="et-EE" dirty="0" err="1" smtClean="0"/>
              <a:t>Or</a:t>
            </a:r>
            <a:r>
              <a:rPr lang="et-EE" dirty="0" smtClean="0"/>
              <a:t>, </a:t>
            </a:r>
            <a:r>
              <a:rPr lang="et-EE" dirty="0" err="1" smtClean="0"/>
              <a:t>let’s</a:t>
            </a:r>
            <a:r>
              <a:rPr lang="et-EE" dirty="0" smtClean="0"/>
              <a:t> </a:t>
            </a:r>
            <a:r>
              <a:rPr lang="et-EE" dirty="0" err="1" smtClean="0"/>
              <a:t>ask</a:t>
            </a:r>
            <a:r>
              <a:rPr lang="et-EE" dirty="0" smtClean="0"/>
              <a:t> </a:t>
            </a:r>
            <a:r>
              <a:rPr lang="et-EE" dirty="0" err="1" smtClean="0"/>
              <a:t>first</a:t>
            </a:r>
            <a:r>
              <a:rPr lang="et-EE" dirty="0" smtClean="0"/>
              <a:t> – </a:t>
            </a:r>
            <a:r>
              <a:rPr lang="et-EE" dirty="0" err="1" smtClean="0"/>
              <a:t>what</a:t>
            </a:r>
            <a:r>
              <a:rPr lang="et-EE" dirty="0" smtClean="0"/>
              <a:t> </a:t>
            </a:r>
            <a:r>
              <a:rPr lang="et-EE" dirty="0" err="1" smtClean="0"/>
              <a:t>is</a:t>
            </a:r>
            <a:r>
              <a:rPr lang="et-EE" dirty="0" smtClean="0"/>
              <a:t> </a:t>
            </a:r>
            <a:r>
              <a:rPr lang="et-EE" dirty="0" err="1" smtClean="0"/>
              <a:t>innovation</a:t>
            </a:r>
            <a:r>
              <a:rPr lang="et-EE" dirty="0" smtClean="0"/>
              <a:t> </a:t>
            </a:r>
            <a:r>
              <a:rPr lang="et-EE" dirty="0" err="1" smtClean="0"/>
              <a:t>in</a:t>
            </a:r>
            <a:r>
              <a:rPr lang="et-EE" dirty="0" smtClean="0"/>
              <a:t> </a:t>
            </a:r>
            <a:r>
              <a:rPr lang="et-EE" dirty="0" err="1" smtClean="0"/>
              <a:t>education</a:t>
            </a:r>
            <a:r>
              <a:rPr lang="et-EE" dirty="0" smtClean="0"/>
              <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smtClean="0"/>
              <a:t>The</a:t>
            </a:r>
            <a:r>
              <a:rPr lang="et-EE" dirty="0" smtClean="0"/>
              <a:t> </a:t>
            </a:r>
            <a:r>
              <a:rPr lang="et-EE" dirty="0" err="1" smtClean="0"/>
              <a:t>first</a:t>
            </a:r>
            <a:r>
              <a:rPr lang="et-EE" dirty="0" smtClean="0"/>
              <a:t> – </a:t>
            </a:r>
            <a:r>
              <a:rPr lang="et-EE" dirty="0" err="1" smtClean="0"/>
              <a:t>school</a:t>
            </a:r>
            <a:r>
              <a:rPr lang="et-EE" baseline="0" dirty="0" smtClean="0"/>
              <a:t> </a:t>
            </a:r>
            <a:r>
              <a:rPr lang="et-EE" baseline="0" dirty="0" err="1" smtClean="0"/>
              <a:t>autonomy</a:t>
            </a:r>
            <a:r>
              <a:rPr lang="et-EE" baseline="0" dirty="0" smtClean="0"/>
              <a:t> – </a:t>
            </a:r>
            <a:r>
              <a:rPr lang="et-EE" baseline="0" dirty="0" err="1" smtClean="0"/>
              <a:t>is</a:t>
            </a:r>
            <a:r>
              <a:rPr lang="et-EE" baseline="0" dirty="0" smtClean="0"/>
              <a:t> </a:t>
            </a:r>
            <a:r>
              <a:rPr lang="et-EE" baseline="0" dirty="0" err="1" smtClean="0"/>
              <a:t>characteristic</a:t>
            </a:r>
            <a:r>
              <a:rPr lang="et-EE" baseline="0" dirty="0" smtClean="0"/>
              <a:t> </a:t>
            </a:r>
            <a:r>
              <a:rPr lang="et-EE" baseline="0" dirty="0" err="1" smtClean="0"/>
              <a:t>for</a:t>
            </a:r>
            <a:r>
              <a:rPr lang="et-EE" baseline="0" dirty="0" smtClean="0"/>
              <a:t> </a:t>
            </a:r>
            <a:r>
              <a:rPr lang="et-EE" baseline="0" dirty="0" err="1" smtClean="0"/>
              <a:t>the</a:t>
            </a:r>
            <a:r>
              <a:rPr lang="et-EE" baseline="0" dirty="0" smtClean="0"/>
              <a:t> </a:t>
            </a:r>
            <a:r>
              <a:rPr lang="et-EE" baseline="0" dirty="0" err="1" smtClean="0"/>
              <a:t>Sedeish</a:t>
            </a:r>
            <a:r>
              <a:rPr lang="et-EE" baseline="0" dirty="0" smtClean="0"/>
              <a:t> </a:t>
            </a:r>
            <a:r>
              <a:rPr lang="et-EE" baseline="0" dirty="0" err="1" smtClean="0"/>
              <a:t>system</a:t>
            </a:r>
            <a:r>
              <a:rPr lang="et-EE" baseline="0" dirty="0" smtClean="0"/>
              <a:t> </a:t>
            </a:r>
            <a:r>
              <a:rPr lang="et-EE" baseline="0" dirty="0" err="1" smtClean="0"/>
              <a:t>as</a:t>
            </a:r>
            <a:r>
              <a:rPr lang="et-EE" baseline="0" dirty="0" smtClean="0"/>
              <a:t> </a:t>
            </a:r>
            <a:r>
              <a:rPr lang="et-EE" baseline="0" dirty="0" err="1" smtClean="0"/>
              <a:t>well</a:t>
            </a:r>
            <a:r>
              <a:rPr lang="et-EE" baseline="0" dirty="0" smtClean="0"/>
              <a:t>  - </a:t>
            </a:r>
            <a:r>
              <a:rPr lang="et-EE" baseline="0" dirty="0" err="1" smtClean="0"/>
              <a:t>next</a:t>
            </a:r>
            <a:r>
              <a:rPr lang="et-EE" baseline="0" dirty="0" smtClean="0"/>
              <a:t> </a:t>
            </a:r>
            <a:r>
              <a:rPr lang="et-EE" baseline="0" dirty="0" err="1" smtClean="0"/>
              <a:t>slide</a:t>
            </a:r>
            <a:r>
              <a:rPr lang="et-EE" baseline="0" dirty="0" smtClean="0"/>
              <a:t>, </a:t>
            </a:r>
            <a:r>
              <a:rPr lang="et-EE" baseline="0" dirty="0" err="1" smtClean="0"/>
              <a:t>Sweden</a:t>
            </a:r>
            <a:r>
              <a:rPr lang="et-EE" baseline="0" dirty="0" smtClean="0"/>
              <a:t> </a:t>
            </a:r>
            <a:r>
              <a:rPr lang="et-EE" baseline="0" dirty="0" err="1" smtClean="0"/>
              <a:t>next</a:t>
            </a:r>
            <a:r>
              <a:rPr lang="et-EE" baseline="0" dirty="0" smtClean="0"/>
              <a:t> </a:t>
            </a:r>
            <a:r>
              <a:rPr lang="et-EE" baseline="0" dirty="0" err="1" smtClean="0"/>
              <a:t>to</a:t>
            </a:r>
            <a:r>
              <a:rPr lang="et-EE" baseline="0" dirty="0" smtClean="0"/>
              <a:t> Estonia</a:t>
            </a:r>
            <a:endParaRPr lang="et-EE" dirty="0"/>
          </a:p>
        </p:txBody>
      </p:sp>
      <p:sp>
        <p:nvSpPr>
          <p:cNvPr id="4" name="Slide Number Placeholder 3"/>
          <p:cNvSpPr>
            <a:spLocks noGrp="1"/>
          </p:cNvSpPr>
          <p:nvPr>
            <p:ph type="sldNum" sz="quarter" idx="10"/>
          </p:nvPr>
        </p:nvSpPr>
        <p:spPr/>
        <p:txBody>
          <a:bodyPr/>
          <a:lstStyle/>
          <a:p>
            <a:fld id="{F42F37D2-27D2-4756-8345-97B52DA43C88}" type="slidenum">
              <a:rPr lang="et-EE" smtClean="0"/>
              <a:t>8</a:t>
            </a:fld>
            <a:endParaRPr lang="et-EE"/>
          </a:p>
        </p:txBody>
      </p:sp>
    </p:spTree>
    <p:extLst>
      <p:ext uri="{BB962C8B-B14F-4D97-AF65-F5344CB8AC3E}">
        <p14:creationId xmlns:p14="http://schemas.microsoft.com/office/powerpoint/2010/main" val="107105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F42F37D2-27D2-4756-8345-97B52DA43C88}" type="slidenum">
              <a:rPr lang="et-EE" smtClean="0"/>
              <a:t>9</a:t>
            </a:fld>
            <a:endParaRPr lang="et-EE"/>
          </a:p>
        </p:txBody>
      </p:sp>
    </p:spTree>
    <p:extLst>
      <p:ext uri="{BB962C8B-B14F-4D97-AF65-F5344CB8AC3E}">
        <p14:creationId xmlns:p14="http://schemas.microsoft.com/office/powerpoint/2010/main" val="212150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F7D01-CCCE-4F0F-BEF7-8E14BFE63451}"/>
              </a:ext>
            </a:extLst>
          </p:cNvPr>
          <p:cNvSpPr>
            <a:spLocks noGrp="1"/>
          </p:cNvSpPr>
          <p:nvPr>
            <p:ph type="ctrTitle"/>
          </p:nvPr>
        </p:nvSpPr>
        <p:spPr>
          <a:xfrm>
            <a:off x="1524000" y="1122363"/>
            <a:ext cx="9144000" cy="2387600"/>
          </a:xfrm>
        </p:spPr>
        <p:txBody>
          <a:bodyPr anchor="b"/>
          <a:lstStyle>
            <a:lvl1pPr algn="ctr">
              <a:defRPr sz="6000">
                <a:solidFill>
                  <a:srgbClr val="008996"/>
                </a:solidFill>
              </a:defRPr>
            </a:lvl1pPr>
          </a:lstStyle>
          <a:p>
            <a:r>
              <a:rPr lang="en-US" dirty="0"/>
              <a:t>Click to edit Master title style</a:t>
            </a:r>
            <a:endParaRPr lang="et-EE" dirty="0"/>
          </a:p>
        </p:txBody>
      </p:sp>
      <p:sp>
        <p:nvSpPr>
          <p:cNvPr id="3" name="Subtitle 2">
            <a:extLst>
              <a:ext uri="{FF2B5EF4-FFF2-40B4-BE49-F238E27FC236}">
                <a16:creationId xmlns="" xmlns:a16="http://schemas.microsoft.com/office/drawing/2014/main" id="{1372D9CD-C46E-4490-B0C7-969A30EE4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E3B1EB8-633D-4DAE-B6B9-A727F6A4ACD7}"/>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3835E874-2321-44AA-AEE0-4A3194EB87FE}"/>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BF281AA4-C9F7-4CC1-A708-81BEB35FA071}"/>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765109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72DBDC-4FB9-4BA5-8FF9-B90347A73FE6}"/>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5FA8461E-652F-4B1D-A253-7808C7C5F3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8F2A6B61-75D2-471B-A05E-9EFF7A848E44}"/>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3CBEAF39-E9E7-4F2B-9A63-EF6054A7B4FA}"/>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5221D9B2-0B94-47D2-B123-7E45B59E0448}"/>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1023737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36102625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6905455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25598251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3A3838">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28866763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3A3838">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57509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3A3838">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41570714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3A3838">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31188416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3A3838">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4173102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3A3838">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3867851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2128357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9F8F861-0640-4F82-B65C-BC55FB2800D2}"/>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C43B5F8-09FD-44B0-BDE5-65C12568B36D}"/>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31C859C-12D8-40BF-896D-334EB285DC56}"/>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B23AF58D-D48E-408A-AA44-D64E6BCC0CEE}"/>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0E01E4F2-800B-4E6E-9CE2-4FF52D0C77DD}"/>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18108599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20121360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Slide Number Placeholder 2"/>
          <p:cNvSpPr>
            <a:spLocks noGrp="1"/>
          </p:cNvSpPr>
          <p:nvPr>
            <p:ph type="sldNum" sz="quarter" idx="10"/>
          </p:nvPr>
        </p:nvSpPr>
        <p:spPr/>
        <p:txBody>
          <a:bodyPr/>
          <a:lstStyle/>
          <a:p>
            <a:fld id="{E1A2A280-552D-4650-9D0D-13A6B530EAA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28907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1491534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135751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59"/>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035894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072930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258981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495290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3147708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143310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12418450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082940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131221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9286686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Slide Number Placeholder 2"/>
          <p:cNvSpPr>
            <a:spLocks noGrp="1"/>
          </p:cNvSpPr>
          <p:nvPr>
            <p:ph type="sldNum" sz="quarter" idx="10"/>
          </p:nvPr>
        </p:nvSpPr>
        <p:spPr/>
        <p:txBody>
          <a:bodyPr/>
          <a:lstStyle/>
          <a:p>
            <a:fld id="{E1A2A280-552D-4650-9D0D-13A6B530EAA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810051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8024689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7772295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59"/>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8430589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4530555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507901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103353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31280683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72502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9882643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9068432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8283170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6575696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Slide Number Placeholder 2"/>
          <p:cNvSpPr>
            <a:spLocks noGrp="1"/>
          </p:cNvSpPr>
          <p:nvPr>
            <p:ph type="sldNum" sz="quarter" idx="10"/>
          </p:nvPr>
        </p:nvSpPr>
        <p:spPr/>
        <p:txBody>
          <a:bodyPr/>
          <a:lstStyle/>
          <a:p>
            <a:fld id="{E1A2A280-552D-4650-9D0D-13A6B530EAA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4001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964504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1724523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9674278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763417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454326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5858571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2105939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7227981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7064337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6208495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9422994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577205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2978076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7843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3795342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263868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380207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8EABB-2D76-498F-9086-3AA181AF80D8}"/>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9614716A-A7BC-4153-8668-BBB49791BAF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 xmlns:a16="http://schemas.microsoft.com/office/drawing/2014/main" id="{9B0DB0C9-BE17-41DD-B1A0-F9F2204FAAD9}"/>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33F449D7-1E8D-4F19-86E5-C134470CA10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FBF6A4BF-A3F1-4957-A465-46A65361DB43}"/>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43676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152546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3974956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t>‹#›</a:t>
            </a:fld>
            <a:endParaRPr lang="et-EE"/>
          </a:p>
        </p:txBody>
      </p:sp>
    </p:spTree>
    <p:extLst>
      <p:ext uri="{BB962C8B-B14F-4D97-AF65-F5344CB8AC3E}">
        <p14:creationId xmlns:p14="http://schemas.microsoft.com/office/powerpoint/2010/main" val="378153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D59D9C-F6A7-44B0-93D2-6F5F3BB9F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6EB45EEB-2F6A-41E1-93A2-004A218C1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A3BEA49-907D-41B1-A313-D6BAEFEACF5C}"/>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0D44701E-B905-4FAE-839B-0296449863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2364453-C280-43B2-B154-4577BD0FD674}"/>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3059198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44C265-CD47-4345-B242-02B6B9E7EE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CC9005C-3C89-4197-AEB8-27DE5FE46A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729A4DF-ED67-41F9-B7EB-0C7478765695}"/>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47D81502-3C00-4890-874B-C01EE28CA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B6DD0D7-3FA2-49BB-BBB6-011C84F4D835}"/>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3686780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D5D1E8-98AC-4679-843E-6727ECA292AE}"/>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6EF00DD-B963-451A-934D-FB5489110074}"/>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AEE7561-B5EB-4581-884B-51226D2BDA32}"/>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34231679-A4D7-4637-9B29-5AFC1F5B0E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A16F34E-0CA3-4F4C-A772-165AB7B877C6}"/>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1606407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2CB759-8295-4674-8F98-E8D12EBFBA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8A59325-95F7-458D-9295-2FA7029027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C9CBE65-5E54-46CA-8374-CBE66D70ED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768F465E-8BAA-4396-8309-9A5AA57CD385}"/>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6" name="Footer Placeholder 5">
            <a:extLst>
              <a:ext uri="{FF2B5EF4-FFF2-40B4-BE49-F238E27FC236}">
                <a16:creationId xmlns="" xmlns:a16="http://schemas.microsoft.com/office/drawing/2014/main" id="{0D69782E-58C0-45F6-AB54-61E436DCDC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DF0847F-3233-4ADC-9E05-4FF342FC16BE}"/>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363566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94B039-38E7-480E-9CFA-DEE1BE661EB5}"/>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CB96498-C28C-43E8-B68D-91141FC30C4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A42AEE0-01F8-4D4A-A8F1-6220131D4D1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D677FC8E-E6F9-4505-805F-E3B437EFD15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AD6216B-4AC9-495A-B4CE-3042EAA7B80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D787AD6A-8910-43C1-BED1-71EC60ACED72}"/>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8" name="Footer Placeholder 7">
            <a:extLst>
              <a:ext uri="{FF2B5EF4-FFF2-40B4-BE49-F238E27FC236}">
                <a16:creationId xmlns="" xmlns:a16="http://schemas.microsoft.com/office/drawing/2014/main" id="{3D723B78-759B-41EF-89DC-6D4EA4CFA4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ED235607-C9C5-4DA5-A514-A63F3E859FDA}"/>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1181991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2418F0-544F-4F36-B0FE-2D3DF54108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830B6D0B-232F-4154-9B48-38BEFF34E20F}"/>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4" name="Footer Placeholder 3">
            <a:extLst>
              <a:ext uri="{FF2B5EF4-FFF2-40B4-BE49-F238E27FC236}">
                <a16:creationId xmlns="" xmlns:a16="http://schemas.microsoft.com/office/drawing/2014/main" id="{C938862C-B141-49FC-B6BF-DE964E756E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00C03BF8-FAFD-4204-8135-1D2BC8465AD4}"/>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1986108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73A3FED-109E-4568-8E4B-F28D83045D08}"/>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3" name="Footer Placeholder 2">
            <a:extLst>
              <a:ext uri="{FF2B5EF4-FFF2-40B4-BE49-F238E27FC236}">
                <a16:creationId xmlns="" xmlns:a16="http://schemas.microsoft.com/office/drawing/2014/main" id="{A64C6BEA-0509-4CE3-B907-0E7FE8E2FC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4BAA1DDC-A0DB-4979-AB93-2245A692E451}"/>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16371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AB332F-78B4-4CB2-B2BA-AEA78CDC2305}"/>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D3B29C9A-41E0-4FE1-B163-CB7667800C97}"/>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DC0DF1F-1447-41A6-BB6B-F9BDD05EB3F6}"/>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AFD160C2-16F2-4A40-9EB4-6DAC92475E5D}"/>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E27CD990-CB1A-443C-8A86-34F854D1D1C8}"/>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232198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EF5EFA-34F1-466E-A4C5-B9A7ADA19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C90F18-CA91-4989-93DE-FF27B61ECB74}"/>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08D386EE-5063-4903-96D4-E5F386B41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44A9925-115E-492F-B5E4-D0AC86EE39AB}"/>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6" name="Footer Placeholder 5">
            <a:extLst>
              <a:ext uri="{FF2B5EF4-FFF2-40B4-BE49-F238E27FC236}">
                <a16:creationId xmlns="" xmlns:a16="http://schemas.microsoft.com/office/drawing/2014/main" id="{8544A0D2-FD09-42AF-A0D0-E9FF18E04D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BC5A1B6-7709-4D83-8812-2F2DAD6135BA}"/>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3979308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DF10D7-9828-44FF-89E3-35248EAC0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BB48E171-DC3A-490B-BD1D-FF55BE444251}"/>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D4E69511-AFED-46FD-9632-3485680E4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CA22091-9D5E-47D0-9F51-634DFD1A3FCF}"/>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6" name="Footer Placeholder 5">
            <a:extLst>
              <a:ext uri="{FF2B5EF4-FFF2-40B4-BE49-F238E27FC236}">
                <a16:creationId xmlns="" xmlns:a16="http://schemas.microsoft.com/office/drawing/2014/main" id="{8E9F33CF-9FA9-460B-B53B-63354E86C8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CC8C4C6-E1F2-4E44-96BA-6D0931AF8E8B}"/>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288830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F4F2E-87AE-43A3-94DA-D9C8009B1F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11E161F-8223-4C0F-9B6C-D5B7203982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4822DDB-04ED-479A-BBDA-DE5B69A9EEB8}"/>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310CD30A-2D50-4933-9172-5B1B84DCC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9643EAC-1182-41BB-8320-07746C066AFA}"/>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792086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CDB8C1F-3B1B-430B-8AF2-822F56B5102E}"/>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34BEC0A-D780-4EB8-BC9B-EC4BAA1E2770}"/>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96D5188-0AE8-4184-92C1-138B01729BA6}"/>
              </a:ext>
            </a:extLst>
          </p:cNvPr>
          <p:cNvSpPr>
            <a:spLocks noGrp="1"/>
          </p:cNvSpPr>
          <p:nvPr>
            <p:ph type="dt" sz="half" idx="10"/>
          </p:nvPr>
        </p:nvSpPr>
        <p:spPr/>
        <p:txBody>
          <a:body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77D13197-7BDC-4DD6-912F-88E8305A8F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B401348-2743-44BA-9FAE-F699D6C8BCE8}"/>
              </a:ext>
            </a:extLst>
          </p:cNvPr>
          <p:cNvSpPr>
            <a:spLocks noGrp="1"/>
          </p:cNvSpPr>
          <p:nvPr>
            <p:ph type="sldNum" sz="quarter" idx="12"/>
          </p:nvPr>
        </p:nvSpPr>
        <p:spPr/>
        <p:txBody>
          <a:bodyPr/>
          <a:lstStyle/>
          <a:p>
            <a:fld id="{5C1B9DF8-8A75-40B9-A499-EBB3386D6198}" type="slidenum">
              <a:rPr lang="en-GB" smtClean="0"/>
              <a:t>‹#›</a:t>
            </a:fld>
            <a:endParaRPr lang="en-GB"/>
          </a:p>
        </p:txBody>
      </p:sp>
    </p:spTree>
    <p:extLst>
      <p:ext uri="{BB962C8B-B14F-4D97-AF65-F5344CB8AC3E}">
        <p14:creationId xmlns:p14="http://schemas.microsoft.com/office/powerpoint/2010/main" val="839156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9F05AA-7D74-4FCA-B524-EC72891D2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0918BD0F-2E4B-4DD6-B9F7-822F412C1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CFF83016-AFF2-4C5C-ACFE-643A31FC86E1}"/>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C0DC3FD2-4B79-40AF-A73A-32ED9624019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C4A09F26-AE00-4CFF-BBD7-53B3548E8145}"/>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3947201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05342-4FEB-481F-B943-FDD038EB7FB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7F1DCD80-D27C-407A-B275-DF18421981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3B470F32-005D-43AF-B2E7-EC347B5E2FCF}"/>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DB2A7DD1-C2C4-4783-94A8-B7C3227E1AC0}"/>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6A36559C-A5E7-41A6-A4C7-218CB98048A2}"/>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3343995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738DA3-633B-42CA-B2B5-FB6A457E29D7}"/>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536022E-D9F6-4737-8582-9D8BB92FC8AC}"/>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559E452-7C01-41ED-8A0C-2398998B6DED}"/>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3A57A06A-FE57-4362-ABBF-14CF1DC85401}"/>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7643F036-89F3-454C-8469-AC2EAF8051DC}"/>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3137613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42B14-AA7C-4832-9AD0-BFC762145254}"/>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4807619-0EBD-491D-8623-29240E79F2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0913883A-4D13-4E88-BABB-3B39F64FFB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E55D2A53-2358-4E81-94B9-18225F8B531F}"/>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6" name="Footer Placeholder 5">
            <a:extLst>
              <a:ext uri="{FF2B5EF4-FFF2-40B4-BE49-F238E27FC236}">
                <a16:creationId xmlns="" xmlns:a16="http://schemas.microsoft.com/office/drawing/2014/main" id="{D916BD0F-4E3E-49A3-A6D7-EF40BC7576D0}"/>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B9105FC4-BB58-4EA5-8FFE-1C650DC53C23}"/>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3201626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AD45B3-ABF7-4C34-BEC8-8D3E7E2A7832}"/>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8FE75BE1-EE62-41F1-B0EF-D4064E2AA77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75DEEB1-B1D6-429B-B234-2AC0B7D1D97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565CFFCA-C6E0-426F-944A-CE9C23BC34FA}"/>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ABCBE42-515C-4D31-829A-3C4A9A34402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A52BF0B2-A284-478D-9CD9-5833F140B3AA}"/>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8" name="Footer Placeholder 7">
            <a:extLst>
              <a:ext uri="{FF2B5EF4-FFF2-40B4-BE49-F238E27FC236}">
                <a16:creationId xmlns="" xmlns:a16="http://schemas.microsoft.com/office/drawing/2014/main" id="{8DD2D773-CF20-4D70-B1B5-C7C5A67DF0AE}"/>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 xmlns:a16="http://schemas.microsoft.com/office/drawing/2014/main" id="{B7A2566B-3976-4946-8880-14368E69884E}"/>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1012436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74339B-1B45-403D-B68E-F1762C9E58C2}"/>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A6AB337C-8C01-4A8B-9FF2-5EEB2229C096}"/>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4" name="Footer Placeholder 3">
            <a:extLst>
              <a:ext uri="{FF2B5EF4-FFF2-40B4-BE49-F238E27FC236}">
                <a16:creationId xmlns="" xmlns:a16="http://schemas.microsoft.com/office/drawing/2014/main" id="{757AE51E-BCC4-4F7C-8C24-788164B3CE32}"/>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 xmlns:a16="http://schemas.microsoft.com/office/drawing/2014/main" id="{4D18008E-296C-4526-A30E-6BEA2B52A5FC}"/>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425753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6A9213-C004-485A-823F-619FDD70CA0B}"/>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F370C59-79B2-421E-B7F2-C8885D11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8AE00C56-180A-4C15-8760-54B07FBCDF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46682396-DA17-4228-8420-0E72E0400515}"/>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6" name="Footer Placeholder 5">
            <a:extLst>
              <a:ext uri="{FF2B5EF4-FFF2-40B4-BE49-F238E27FC236}">
                <a16:creationId xmlns="" xmlns:a16="http://schemas.microsoft.com/office/drawing/2014/main" id="{AB00CCD1-B007-4CFA-88E6-AF8DC2831CF7}"/>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43AC3705-7D13-4FEA-BBF7-69E16DAEAC3F}"/>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290518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6F59AD5-FEFE-48FD-BF95-4857622B9F6D}"/>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3" name="Footer Placeholder 2">
            <a:extLst>
              <a:ext uri="{FF2B5EF4-FFF2-40B4-BE49-F238E27FC236}">
                <a16:creationId xmlns="" xmlns:a16="http://schemas.microsoft.com/office/drawing/2014/main" id="{AC6E7D9A-24DB-4E38-A542-AC7DED8C81C3}"/>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 xmlns:a16="http://schemas.microsoft.com/office/drawing/2014/main" id="{55112B62-2C10-43F4-ABA9-61947BE24A43}"/>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1002272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2056B4-4CD7-4BB0-9AE4-B393B942B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81A92347-D5BC-448A-9C2D-E3AD542C88F7}"/>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6B9C13DE-5DBE-4854-9DC0-4886EB7A3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10D29ED-9C4E-4693-BE4E-F9A51C6F1837}"/>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6" name="Footer Placeholder 5">
            <a:extLst>
              <a:ext uri="{FF2B5EF4-FFF2-40B4-BE49-F238E27FC236}">
                <a16:creationId xmlns="" xmlns:a16="http://schemas.microsoft.com/office/drawing/2014/main" id="{C51788AA-2D7A-4BED-9119-D78CA51BACC3}"/>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A8CB4F5B-912B-4C9B-8A5D-DE4B9761E67E}"/>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2663497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4CF9E7-3E73-4F3F-8681-B5C2F9E57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07218D7D-4240-4550-8CD7-8129A9A24FB6}"/>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5FB43FB1-C34A-4EDE-9198-B786CB898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54D851-A001-4D3F-BA74-82C22CA72A05}"/>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6" name="Footer Placeholder 5">
            <a:extLst>
              <a:ext uri="{FF2B5EF4-FFF2-40B4-BE49-F238E27FC236}">
                <a16:creationId xmlns="" xmlns:a16="http://schemas.microsoft.com/office/drawing/2014/main" id="{A63AC959-A402-42C0-BFD2-DDF0D89148CD}"/>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B128F173-02BA-4BF1-B289-77D56F3B32A5}"/>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2191744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FF0F97-1826-44F6-854D-04BDB31FE3F4}"/>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CDD8B0E-5D74-4A2F-A208-C4D6268C2C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F4BDABE-8121-44DA-87E3-13FF7965D997}"/>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E170FCD8-5638-4B69-864B-5ECD6F384E4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AAB7CDE1-0BD9-4B28-B71F-6E3B1DA05F51}"/>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80522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D36E7E-06E2-4263-A039-C5659B59D611}"/>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347C5293-E4D9-42C9-9A35-993245CF0FAA}"/>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F6FDE6D0-51C5-4239-8F6B-D199C7CBF5F7}"/>
              </a:ext>
            </a:extLst>
          </p:cNvPr>
          <p:cNvSpPr>
            <a:spLocks noGrp="1"/>
          </p:cNvSpPr>
          <p:nvPr>
            <p:ph type="dt" sz="half" idx="10"/>
          </p:nvPr>
        </p:nvSpPr>
        <p:spPr/>
        <p:txBody>
          <a:body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FE5849D9-F026-423A-84A6-D64A5096514E}"/>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 xmlns:a16="http://schemas.microsoft.com/office/drawing/2014/main" id="{9A8343B4-1D23-4635-BAFA-9ED9B94F137E}"/>
              </a:ext>
            </a:extLst>
          </p:cNvPr>
          <p:cNvSpPr>
            <a:spLocks noGrp="1"/>
          </p:cNvSpPr>
          <p:nvPr>
            <p:ph type="sldNum" sz="quarter" idx="12"/>
          </p:nvPr>
        </p:nvSpPr>
        <p:spPr/>
        <p:txBody>
          <a:bodyPr/>
          <a:lstStyle/>
          <a:p>
            <a:fld id="{9292DCE7-63E3-4054-8491-F2F27AC97B78}" type="slidenum">
              <a:rPr lang="et-EE" smtClean="0"/>
              <a:t>‹#›</a:t>
            </a:fld>
            <a:endParaRPr lang="et-EE"/>
          </a:p>
        </p:txBody>
      </p:sp>
    </p:spTree>
    <p:extLst>
      <p:ext uri="{BB962C8B-B14F-4D97-AF65-F5344CB8AC3E}">
        <p14:creationId xmlns:p14="http://schemas.microsoft.com/office/powerpoint/2010/main" val="3265246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FC4D27-E52F-4E64-A828-9BFBD5FF56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78141FC5-C5D8-430C-AB28-B4299B764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DADF5D1D-DFBF-4CA5-ABE5-765D6B29E4B3}"/>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2A853116-DB3D-41E1-A4B5-0A2CDB81FBCF}"/>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F5951EF8-BF47-4598-8693-643A31F63270}"/>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98174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DFEADE-D93A-4705-BC4F-81CB67ECC76D}"/>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51B66B2B-1209-4C09-B857-D9487AC744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64121D26-5B48-4072-8056-7D2BFD629352}"/>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57F03DCC-1B74-4231-9862-596A2280082A}"/>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03CA8C91-8FAF-46DE-B04C-2CC3BA5ECBCF}"/>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762282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3693EF-BE82-4D02-9E4A-3CC3B7652BE9}"/>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17DD1050-3470-4BDC-BC01-83396BF772DF}"/>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F81CFED-4FB0-4AFB-A6B4-06AB70E1BC07}"/>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FD54712F-97F2-4152-AEA6-E67CBFCD68CB}"/>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93B5B47E-AAA6-494F-B6D2-81A04599C611}"/>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805126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5DE0D-B002-4D69-BEFA-AD0D491C32CE}"/>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00128484-1C20-40C0-91DA-AC0B3EB09D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75C9F3C6-E890-4E25-ADFD-76CEA4C061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94CCC0A3-D37A-4877-B002-6C3FB6F485D8}"/>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B064AF39-752A-4F78-A59A-61556ADA39E0}"/>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43BD1546-11C4-40B3-925C-5EE11F0D33BA}"/>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281321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7C9091-4CE0-477F-A3E7-4999846B65B0}"/>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2D50DA09-5E6C-4A08-BC8C-164C9987469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564759B-FD10-4E1C-9D2E-21718C74BF73}"/>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6A726C2E-038C-4DF9-B894-7357FB1873F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588837F-1F09-4B52-A10A-2E66DC8F415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A83C64C9-E197-4ED3-AD23-163B86BE5EA0}"/>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8" name="Footer Placeholder 7">
            <a:extLst>
              <a:ext uri="{FF2B5EF4-FFF2-40B4-BE49-F238E27FC236}">
                <a16:creationId xmlns="" xmlns:a16="http://schemas.microsoft.com/office/drawing/2014/main" id="{AF03C8F0-5E49-410C-810A-A65EE4467A23}"/>
              </a:ext>
            </a:extLst>
          </p:cNvPr>
          <p:cNvSpPr>
            <a:spLocks noGrp="1"/>
          </p:cNvSpPr>
          <p:nvPr>
            <p:ph type="ftr" sz="quarter" idx="11"/>
          </p:nvPr>
        </p:nvSpPr>
        <p:spPr/>
        <p:txBody>
          <a:bodyPr/>
          <a:lstStyle/>
          <a:p>
            <a:endParaRPr lang="et-EE">
              <a:solidFill>
                <a:prstClr val="black">
                  <a:tint val="75000"/>
                </a:prstClr>
              </a:solidFill>
            </a:endParaRPr>
          </a:p>
        </p:txBody>
      </p:sp>
      <p:sp>
        <p:nvSpPr>
          <p:cNvPr id="9" name="Slide Number Placeholder 8">
            <a:extLst>
              <a:ext uri="{FF2B5EF4-FFF2-40B4-BE49-F238E27FC236}">
                <a16:creationId xmlns="" xmlns:a16="http://schemas.microsoft.com/office/drawing/2014/main" id="{B6E6BF51-4965-416E-B761-043E93807244}"/>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04907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E2E9AD-D482-41D4-A036-F6BF4A44053E}"/>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96D1BAA9-000A-4D22-B727-9782EC2E816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8FEC8FD-2699-4A05-9E29-8B20B1D08A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B3B0C1FA-A327-490F-8EFE-D0A546F4B93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6AA0F9-3422-403E-A25E-A36C75146362}"/>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48D46413-2C4C-4A0C-AB6E-434CF5EC06DD}"/>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8" name="Footer Placeholder 7">
            <a:extLst>
              <a:ext uri="{FF2B5EF4-FFF2-40B4-BE49-F238E27FC236}">
                <a16:creationId xmlns="" xmlns:a16="http://schemas.microsoft.com/office/drawing/2014/main" id="{24291224-66B9-410F-A4D6-CFA600A22EDE}"/>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 xmlns:a16="http://schemas.microsoft.com/office/drawing/2014/main" id="{8963E176-DBDA-4F45-AC57-1B7F639BF08D}"/>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3451587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B0FBB-5FC5-4D6D-919E-2177D77E5B89}"/>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8BAB67F8-EFFD-4ABE-B5DC-017108B5833F}"/>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4" name="Footer Placeholder 3">
            <a:extLst>
              <a:ext uri="{FF2B5EF4-FFF2-40B4-BE49-F238E27FC236}">
                <a16:creationId xmlns="" xmlns:a16="http://schemas.microsoft.com/office/drawing/2014/main" id="{CED3D5E3-E3DD-43BD-9C86-2A58FFC4940C}"/>
              </a:ext>
            </a:extLst>
          </p:cNvPr>
          <p:cNvSpPr>
            <a:spLocks noGrp="1"/>
          </p:cNvSpPr>
          <p:nvPr>
            <p:ph type="ftr" sz="quarter" idx="11"/>
          </p:nvPr>
        </p:nvSpPr>
        <p:spPr/>
        <p:txBody>
          <a:bodyPr/>
          <a:lstStyle/>
          <a:p>
            <a:endParaRPr lang="et-EE">
              <a:solidFill>
                <a:prstClr val="black">
                  <a:tint val="75000"/>
                </a:prstClr>
              </a:solidFill>
            </a:endParaRPr>
          </a:p>
        </p:txBody>
      </p:sp>
      <p:sp>
        <p:nvSpPr>
          <p:cNvPr id="5" name="Slide Number Placeholder 4">
            <a:extLst>
              <a:ext uri="{FF2B5EF4-FFF2-40B4-BE49-F238E27FC236}">
                <a16:creationId xmlns="" xmlns:a16="http://schemas.microsoft.com/office/drawing/2014/main" id="{6A9A8FE8-A9ED-4D15-B21D-105B44D6B53D}"/>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822347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2F03C43-5527-4E62-90C6-A384430D5492}"/>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3" name="Footer Placeholder 2">
            <a:extLst>
              <a:ext uri="{FF2B5EF4-FFF2-40B4-BE49-F238E27FC236}">
                <a16:creationId xmlns="" xmlns:a16="http://schemas.microsoft.com/office/drawing/2014/main" id="{77C2433A-2FF7-435E-960F-D79382A3C12C}"/>
              </a:ext>
            </a:extLst>
          </p:cNvPr>
          <p:cNvSpPr>
            <a:spLocks noGrp="1"/>
          </p:cNvSpPr>
          <p:nvPr>
            <p:ph type="ftr" sz="quarter" idx="11"/>
          </p:nvPr>
        </p:nvSpPr>
        <p:spPr/>
        <p:txBody>
          <a:bodyPr/>
          <a:lstStyle/>
          <a:p>
            <a:endParaRPr lang="et-EE">
              <a:solidFill>
                <a:prstClr val="black">
                  <a:tint val="75000"/>
                </a:prstClr>
              </a:solidFill>
            </a:endParaRPr>
          </a:p>
        </p:txBody>
      </p:sp>
      <p:sp>
        <p:nvSpPr>
          <p:cNvPr id="4" name="Slide Number Placeholder 3">
            <a:extLst>
              <a:ext uri="{FF2B5EF4-FFF2-40B4-BE49-F238E27FC236}">
                <a16:creationId xmlns="" xmlns:a16="http://schemas.microsoft.com/office/drawing/2014/main" id="{9018F096-9FC4-41E0-9DF4-160E18BF6A84}"/>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183986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40DD8E-D635-4E83-928C-DC3AF82B8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6DCB49E7-1573-404A-85CD-450BA9A98EE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C03802-2739-4335-A86C-B78540844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DC622D0-7897-413D-9B05-86665037C3F0}"/>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844568C4-67CF-4E5A-9088-8B41EB319F48}"/>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28E14333-5805-4837-92C2-07D444B0826D}"/>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5864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A741AB-456D-48AF-8076-E60E89F22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E68E6485-EA14-4C7A-893E-4080752C4F03}"/>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84F12A37-A312-4020-9027-A38CAA005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0D4E617-515B-42E4-807C-899E156DC9C3}"/>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02334747-6750-4138-8D1C-F4C0A64ECD01}"/>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0FB38BA8-C1E5-47F2-B692-D8D4F880B8B3}"/>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2641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9CBB88-9DFD-4F13-9DCB-EC65C513B46C}"/>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86BE16EE-F21C-4DC7-B823-63C7EC1020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3498880-881B-425D-BE51-802DEDF8F44A}"/>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EACE26DA-E3FB-4183-A398-59424BEBBCB2}"/>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BA364F23-4479-44B8-8F50-722C0D9F7892}"/>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069351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42B44FD-CDAC-44A5-8531-8F86B61D7996}"/>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B2599603-0BB3-478F-B522-2568AB911443}"/>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D7042443-E68E-46BE-8872-CDAC6EEFFD85}"/>
              </a:ext>
            </a:extLst>
          </p:cNvPr>
          <p:cNvSpPr>
            <a:spLocks noGrp="1"/>
          </p:cNvSpPr>
          <p:nvPr>
            <p:ph type="dt" sz="half" idx="10"/>
          </p:nvPr>
        </p:nvSpPr>
        <p:spPr/>
        <p:txBody>
          <a:body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A5CAC01F-190F-4A73-ACED-D2209EDA8EE4}"/>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B594A4B5-E57F-4386-BDD4-5CCDBCB7E41C}"/>
              </a:ext>
            </a:extLst>
          </p:cNvPr>
          <p:cNvSpPr>
            <a:spLocks noGrp="1"/>
          </p:cNvSpPr>
          <p:nvPr>
            <p:ph type="sldNum" sz="quarter" idx="12"/>
          </p:nvPr>
        </p:nvSpPr>
        <p:spPr/>
        <p:txBody>
          <a:body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432982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950053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999781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09334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27380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3F50A5-8BE7-4F2F-8505-DE6FE65D847F}"/>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5EFB03C9-8B75-45A1-85C4-F9DFBB73DA4D}"/>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4" name="Footer Placeholder 3">
            <a:extLst>
              <a:ext uri="{FF2B5EF4-FFF2-40B4-BE49-F238E27FC236}">
                <a16:creationId xmlns="" xmlns:a16="http://schemas.microsoft.com/office/drawing/2014/main" id="{308A5EC2-C118-4073-808F-225D57D3F326}"/>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 xmlns:a16="http://schemas.microsoft.com/office/drawing/2014/main" id="{EBDD8195-E701-4311-92DC-DC8C3DF5AEF6}"/>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560776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144889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97889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92380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728598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922065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846220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28468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160212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688988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56332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281F724-EB39-46FF-9C67-8E895B61C32D}"/>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3" name="Footer Placeholder 2">
            <a:extLst>
              <a:ext uri="{FF2B5EF4-FFF2-40B4-BE49-F238E27FC236}">
                <a16:creationId xmlns="" xmlns:a16="http://schemas.microsoft.com/office/drawing/2014/main" id="{11CC9918-022A-4B32-99B0-70B15853AA45}"/>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 xmlns:a16="http://schemas.microsoft.com/office/drawing/2014/main" id="{BD384023-183D-4293-84BD-3535AC65FA35}"/>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520314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612228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254864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378444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535534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43058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878358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4284507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191745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041BB-23E1-4984-9FAE-1198CEBEDA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17B71F91-603E-4098-BA44-55C9F5BAE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14200DE2-5884-480B-985C-504AA0F260B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9F95DE75-2540-4341-AD42-42A4AFEC45FD}"/>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3A572845-526D-4BCD-8CD5-7173B185FA5D}"/>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4091998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1BCEA9-514F-4D60-AE04-51D0A4F3A20C}"/>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C5E2849-8EB7-4EBB-A9BD-40F32C450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AF815E90-74F6-4F9D-BBBB-E87E0D336951}"/>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62123C0E-E7CB-4070-80A0-5762E9A64A79}"/>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A20A3A59-B05F-487F-8AED-49465CF4585E}"/>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864165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EBD9D9-06E4-4F11-B441-4ACD5A59C5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4181A966-A537-44A5-98BE-F6BB6B62F4BE}"/>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705F78D8-332E-44B7-8377-69205B97E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7A2A9AF-764D-43BC-8FCC-CB28788F6621}"/>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6" name="Footer Placeholder 5">
            <a:extLst>
              <a:ext uri="{FF2B5EF4-FFF2-40B4-BE49-F238E27FC236}">
                <a16:creationId xmlns="" xmlns:a16="http://schemas.microsoft.com/office/drawing/2014/main" id="{066D34C7-6838-442C-94BB-2C82F70E66BF}"/>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40EE017E-FAB8-4AC0-AC27-F59864BC3EBC}"/>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1431592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2F3BE-963F-4E90-AD60-94B9BEFE6C4E}"/>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31EE5E9F-6631-46DD-9175-DF26FF0C99CB}"/>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0DBD2D5A-E3C6-4713-A053-4244AB746A92}"/>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5A9EEC16-77DE-4E57-BD3A-337ABBB75D5B}"/>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4A38757-7292-466C-975E-7DF15035F635}"/>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4198368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91B8D-615D-468F-A9D3-D9EA52DC8F6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E9E4A32-D03D-443B-A338-673C72C4E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B79E17B4-70DF-489C-ABC3-4630CFFE72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1D1A690A-E834-4C63-8441-61F991794ECB}"/>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D014CBC6-F053-4C5B-AC1F-E61D6608E1CE}"/>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D26456CC-E418-4105-B087-07B88B1B4346}"/>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19706395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7A0BB2-FC79-4BAF-9836-296152559DF8}"/>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B6CBB736-5BA4-46D7-BF69-710DB575F01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2B4949B4-6452-476E-8B07-F9F849D4346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1CF3C6D1-0E3F-45A1-B9E7-8DB7F8D1356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D17AD77-7FC6-40FC-BDAC-62B81E146CDE}"/>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14891259-7583-4881-B8E7-53DC8A92FCAF}"/>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8" name="Footer Placeholder 7">
            <a:extLst>
              <a:ext uri="{FF2B5EF4-FFF2-40B4-BE49-F238E27FC236}">
                <a16:creationId xmlns="" xmlns:a16="http://schemas.microsoft.com/office/drawing/2014/main" id="{85FC76E5-F784-4280-A5B1-7760EAF0CC77}"/>
              </a:ext>
            </a:extLst>
          </p:cNvPr>
          <p:cNvSpPr>
            <a:spLocks noGrp="1"/>
          </p:cNvSpPr>
          <p:nvPr>
            <p:ph type="ftr" sz="quarter" idx="11"/>
          </p:nvPr>
        </p:nvSpPr>
        <p:spPr/>
        <p:txBody>
          <a:bodyPr/>
          <a:lstStyle/>
          <a:p>
            <a:endParaRPr lang="et-EE">
              <a:solidFill>
                <a:srgbClr val="262626">
                  <a:tint val="75000"/>
                </a:srgbClr>
              </a:solidFill>
            </a:endParaRPr>
          </a:p>
        </p:txBody>
      </p:sp>
      <p:sp>
        <p:nvSpPr>
          <p:cNvPr id="9" name="Slide Number Placeholder 8">
            <a:extLst>
              <a:ext uri="{FF2B5EF4-FFF2-40B4-BE49-F238E27FC236}">
                <a16:creationId xmlns="" xmlns:a16="http://schemas.microsoft.com/office/drawing/2014/main" id="{DA0B9E34-0E30-4167-AA03-B192B16CBF5F}"/>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477256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128221-58F9-4302-A4AA-72D90C1495C0}"/>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2C2DE819-C76E-43BE-AACB-5F4607672F35}"/>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4" name="Footer Placeholder 3">
            <a:extLst>
              <a:ext uri="{FF2B5EF4-FFF2-40B4-BE49-F238E27FC236}">
                <a16:creationId xmlns="" xmlns:a16="http://schemas.microsoft.com/office/drawing/2014/main" id="{73F9476D-B25B-415A-8768-747380F8A1CD}"/>
              </a:ext>
            </a:extLst>
          </p:cNvPr>
          <p:cNvSpPr>
            <a:spLocks noGrp="1"/>
          </p:cNvSpPr>
          <p:nvPr>
            <p:ph type="ftr" sz="quarter" idx="11"/>
          </p:nvPr>
        </p:nvSpPr>
        <p:spPr/>
        <p:txBody>
          <a:bodyPr/>
          <a:lstStyle/>
          <a:p>
            <a:endParaRPr lang="et-EE">
              <a:solidFill>
                <a:srgbClr val="262626">
                  <a:tint val="75000"/>
                </a:srgbClr>
              </a:solidFill>
            </a:endParaRPr>
          </a:p>
        </p:txBody>
      </p:sp>
      <p:sp>
        <p:nvSpPr>
          <p:cNvPr id="5" name="Slide Number Placeholder 4">
            <a:extLst>
              <a:ext uri="{FF2B5EF4-FFF2-40B4-BE49-F238E27FC236}">
                <a16:creationId xmlns="" xmlns:a16="http://schemas.microsoft.com/office/drawing/2014/main" id="{35CD22DF-16DF-42C6-8375-3B81967345F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171493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55D23C-3574-467F-BEAE-EBB31A4DA526}"/>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3" name="Footer Placeholder 2">
            <a:extLst>
              <a:ext uri="{FF2B5EF4-FFF2-40B4-BE49-F238E27FC236}">
                <a16:creationId xmlns="" xmlns:a16="http://schemas.microsoft.com/office/drawing/2014/main" id="{759F5D5D-0BBC-4184-8E04-18F64935EC2F}"/>
              </a:ext>
            </a:extLst>
          </p:cNvPr>
          <p:cNvSpPr>
            <a:spLocks noGrp="1"/>
          </p:cNvSpPr>
          <p:nvPr>
            <p:ph type="ftr" sz="quarter" idx="11"/>
          </p:nvPr>
        </p:nvSpPr>
        <p:spPr/>
        <p:txBody>
          <a:bodyPr/>
          <a:lstStyle/>
          <a:p>
            <a:endParaRPr lang="et-EE">
              <a:solidFill>
                <a:srgbClr val="262626">
                  <a:tint val="75000"/>
                </a:srgbClr>
              </a:solidFill>
            </a:endParaRPr>
          </a:p>
        </p:txBody>
      </p:sp>
      <p:sp>
        <p:nvSpPr>
          <p:cNvPr id="4" name="Slide Number Placeholder 3">
            <a:extLst>
              <a:ext uri="{FF2B5EF4-FFF2-40B4-BE49-F238E27FC236}">
                <a16:creationId xmlns="" xmlns:a16="http://schemas.microsoft.com/office/drawing/2014/main" id="{DE2771AE-9EC9-4396-892D-35AD6E630778}"/>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1678168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7265E7-DDBA-4C7F-9C19-03B0462DF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FE6DEE29-75CE-4EA1-9E9F-17F48ED0073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D0F3CA6B-BC3F-4259-A085-FBCCB278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6EB83E4-519B-4584-BADF-0EA968F0C977}"/>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6F770376-A93D-4B37-84F7-808702F96085}"/>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85487758-23B3-4773-BAC0-58B8491857B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24179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A07FE-0B77-484F-8683-C5E9BDCDE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1D7AF076-D38E-4B70-A1AC-68D1CE8EF033}"/>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CA76B80E-8F83-4DD3-BA8E-E4BF3DE1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81AA91D-7430-4AC0-B15C-04ED129AF2F0}"/>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6" name="Footer Placeholder 5">
            <a:extLst>
              <a:ext uri="{FF2B5EF4-FFF2-40B4-BE49-F238E27FC236}">
                <a16:creationId xmlns="" xmlns:a16="http://schemas.microsoft.com/office/drawing/2014/main" id="{5B423147-10DD-43D8-A777-94F590629CDB}"/>
              </a:ext>
            </a:extLst>
          </p:cNvPr>
          <p:cNvSpPr>
            <a:spLocks noGrp="1"/>
          </p:cNvSpPr>
          <p:nvPr>
            <p:ph type="ftr" sz="quarter" idx="11"/>
          </p:nvPr>
        </p:nvSpPr>
        <p:spPr/>
        <p:txBody>
          <a:bodyPr/>
          <a:lstStyle/>
          <a:p>
            <a:endParaRPr lang="et-EE">
              <a:solidFill>
                <a:srgbClr val="262626">
                  <a:tint val="75000"/>
                </a:srgbClr>
              </a:solidFill>
            </a:endParaRPr>
          </a:p>
        </p:txBody>
      </p:sp>
      <p:sp>
        <p:nvSpPr>
          <p:cNvPr id="7" name="Slide Number Placeholder 6">
            <a:extLst>
              <a:ext uri="{FF2B5EF4-FFF2-40B4-BE49-F238E27FC236}">
                <a16:creationId xmlns="" xmlns:a16="http://schemas.microsoft.com/office/drawing/2014/main" id="{9F0443B3-34F3-4589-AB89-35C4B7134223}"/>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749198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D62F8-41D2-40FA-B7D3-51A5C4DA66AA}"/>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92B2947-F69E-40C7-9FCF-B57F6E80E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BF20B65-F0B9-4FAC-BF1E-054D5C1301D9}"/>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26A80E7-CE22-48E3-84F1-F014FBF41855}"/>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08678BDE-BC98-4607-ACB6-ABABF28855D2}"/>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427794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2C7AFE-2D82-4BE3-94F3-A398B157A8BF}"/>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7ED0C97D-ADFD-46CC-A22C-528048B3B169}"/>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C27854B-212C-4FEC-9AE0-442F328F75E3}"/>
              </a:ext>
            </a:extLst>
          </p:cNvPr>
          <p:cNvSpPr>
            <a:spLocks noGrp="1"/>
          </p:cNvSpPr>
          <p:nvPr>
            <p:ph type="dt" sz="half" idx="10"/>
          </p:nvPr>
        </p:nvSpPr>
        <p:spPr/>
        <p:txBody>
          <a:body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A4742AB9-1480-41B8-B554-1D47D6704760}"/>
              </a:ext>
            </a:extLst>
          </p:cNvPr>
          <p:cNvSpPr>
            <a:spLocks noGrp="1"/>
          </p:cNvSpPr>
          <p:nvPr>
            <p:ph type="ftr" sz="quarter" idx="11"/>
          </p:nvPr>
        </p:nvSpPr>
        <p:spPr/>
        <p:txBody>
          <a:body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1ABC2DB7-EB41-4264-BED1-A60ACFA79687}"/>
              </a:ext>
            </a:extLst>
          </p:cNvPr>
          <p:cNvSpPr>
            <a:spLocks noGrp="1"/>
          </p:cNvSpPr>
          <p:nvPr>
            <p:ph type="sldNum" sz="quarter" idx="12"/>
          </p:nvPr>
        </p:nvSpPr>
        <p:spPr/>
        <p:txBody>
          <a:body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749025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9F05AA-7D74-4FCA-B524-EC72891D2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 xmlns:a16="http://schemas.microsoft.com/office/drawing/2014/main" id="{0918BD0F-2E4B-4DD6-B9F7-822F412C1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 xmlns:a16="http://schemas.microsoft.com/office/drawing/2014/main" id="{CFF83016-AFF2-4C5C-ACFE-643A31FC86E1}"/>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C0DC3FD2-4B79-40AF-A73A-32ED96240199}"/>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C4A09F26-AE00-4CFF-BBD7-53B3548E8145}"/>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56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D2663-5196-4831-8473-4B61DD73F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30625F5B-1D5B-4F7D-96A8-D99409C0577A}"/>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D15517A0-832B-4C32-B919-15C3F454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D3DD6FD-68B8-4F4B-99EB-D9456D690399}"/>
              </a:ext>
            </a:extLst>
          </p:cNvPr>
          <p:cNvSpPr>
            <a:spLocks noGrp="1"/>
          </p:cNvSpPr>
          <p:nvPr>
            <p:ph type="dt" sz="half" idx="10"/>
          </p:nvPr>
        </p:nvSpPr>
        <p:spPr/>
        <p:txBody>
          <a:bodyPr/>
          <a:lstStyle/>
          <a:p>
            <a:fld id="{EE9E0299-FCF3-4749-901D-4746B97AD478}" type="datetimeFigureOut">
              <a:rPr lang="et-EE" smtClean="0"/>
              <a:t>23.11.2019</a:t>
            </a:fld>
            <a:endParaRPr lang="et-EE"/>
          </a:p>
        </p:txBody>
      </p:sp>
      <p:sp>
        <p:nvSpPr>
          <p:cNvPr id="6" name="Footer Placeholder 5">
            <a:extLst>
              <a:ext uri="{FF2B5EF4-FFF2-40B4-BE49-F238E27FC236}">
                <a16:creationId xmlns="" xmlns:a16="http://schemas.microsoft.com/office/drawing/2014/main" id="{A1EC5A7B-C508-42CC-9998-B1FC0610DCBC}"/>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 xmlns:a16="http://schemas.microsoft.com/office/drawing/2014/main" id="{26BC3F3D-AD91-4198-BD45-A357160812A6}"/>
              </a:ext>
            </a:extLst>
          </p:cNvPr>
          <p:cNvSpPr>
            <a:spLocks noGrp="1"/>
          </p:cNvSpPr>
          <p:nvPr>
            <p:ph type="sldNum" sz="quarter" idx="12"/>
          </p:nvPr>
        </p:nvSpPr>
        <p:spPr/>
        <p:txBody>
          <a:bodyPr/>
          <a:lstStyle/>
          <a:p>
            <a:fld id="{204D9F1E-A26B-42D5-8C39-D9BDA8A756CA}" type="slidenum">
              <a:rPr lang="et-EE" smtClean="0"/>
              <a:t>‹#›</a:t>
            </a:fld>
            <a:endParaRPr lang="et-EE"/>
          </a:p>
        </p:txBody>
      </p:sp>
    </p:spTree>
    <p:extLst>
      <p:ext uri="{BB962C8B-B14F-4D97-AF65-F5344CB8AC3E}">
        <p14:creationId xmlns:p14="http://schemas.microsoft.com/office/powerpoint/2010/main" val="1252404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05342-4FEB-481F-B943-FDD038EB7FB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7F1DCD80-D27C-407A-B275-DF18421981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3B470F32-005D-43AF-B2E7-EC347B5E2FCF}"/>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DB2A7DD1-C2C4-4783-94A8-B7C3227E1AC0}"/>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6A36559C-A5E7-41A6-A4C7-218CB98048A2}"/>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350364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738DA3-633B-42CA-B2B5-FB6A457E29D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536022E-D9F6-4737-8582-9D8BB92FC8AC}"/>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559E452-7C01-41ED-8A0C-2398998B6DED}"/>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3A57A06A-FE57-4362-ABBF-14CF1DC85401}"/>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7643F036-89F3-454C-8469-AC2EAF8051DC}"/>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532515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42B14-AA7C-4832-9AD0-BFC762145254}"/>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D4807619-0EBD-491D-8623-29240E79F2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 xmlns:a16="http://schemas.microsoft.com/office/drawing/2014/main" id="{0913883A-4D13-4E88-BABB-3B39F64FFB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 xmlns:a16="http://schemas.microsoft.com/office/drawing/2014/main" id="{E55D2A53-2358-4E81-94B9-18225F8B531F}"/>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D916BD0F-4E3E-49A3-A6D7-EF40BC7576D0}"/>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B9105FC4-BB58-4EA5-8FFE-1C650DC53C23}"/>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46386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AD45B3-ABF7-4C34-BEC8-8D3E7E2A7832}"/>
              </a:ext>
            </a:extLst>
          </p:cNvPr>
          <p:cNvSpPr>
            <a:spLocks noGrp="1"/>
          </p:cNvSpPr>
          <p:nvPr>
            <p:ph type="title"/>
          </p:nvPr>
        </p:nvSpPr>
        <p:spPr>
          <a:xfrm>
            <a:off x="839788" y="365129"/>
            <a:ext cx="10515600" cy="1325563"/>
          </a:xfrm>
        </p:spPr>
        <p:txBody>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8FE75BE1-EE62-41F1-B0EF-D4064E2AA77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A75DEEB1-B1D6-429B-B234-2AC0B7D1D97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 xmlns:a16="http://schemas.microsoft.com/office/drawing/2014/main" id="{565CFFCA-C6E0-426F-944A-CE9C23BC34FA}"/>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ABCBE42-515C-4D31-829A-3C4A9A34402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 xmlns:a16="http://schemas.microsoft.com/office/drawing/2014/main" id="{A52BF0B2-A284-478D-9CD9-5833F140B3AA}"/>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8" name="Footer Placeholder 7">
            <a:extLst>
              <a:ext uri="{FF2B5EF4-FFF2-40B4-BE49-F238E27FC236}">
                <a16:creationId xmlns="" xmlns:a16="http://schemas.microsoft.com/office/drawing/2014/main" id="{8DD2D773-CF20-4D70-B1B5-C7C5A67DF0AE}"/>
              </a:ext>
            </a:extLst>
          </p:cNvPr>
          <p:cNvSpPr>
            <a:spLocks noGrp="1"/>
          </p:cNvSpPr>
          <p:nvPr>
            <p:ph type="ftr" sz="quarter" idx="11"/>
          </p:nvPr>
        </p:nvSpPr>
        <p:spPr/>
        <p:txBody>
          <a:bodyPr/>
          <a:lstStyle/>
          <a:p>
            <a:endParaRPr lang="et-EE">
              <a:solidFill>
                <a:prstClr val="black">
                  <a:tint val="75000"/>
                </a:prstClr>
              </a:solidFill>
            </a:endParaRPr>
          </a:p>
        </p:txBody>
      </p:sp>
      <p:sp>
        <p:nvSpPr>
          <p:cNvPr id="9" name="Slide Number Placeholder 8">
            <a:extLst>
              <a:ext uri="{FF2B5EF4-FFF2-40B4-BE49-F238E27FC236}">
                <a16:creationId xmlns="" xmlns:a16="http://schemas.microsoft.com/office/drawing/2014/main" id="{B7A2566B-3976-4946-8880-14368E69884E}"/>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5777296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74339B-1B45-403D-B68E-F1762C9E58C2}"/>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 xmlns:a16="http://schemas.microsoft.com/office/drawing/2014/main" id="{A6AB337C-8C01-4A8B-9FF2-5EEB2229C096}"/>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4" name="Footer Placeholder 3">
            <a:extLst>
              <a:ext uri="{FF2B5EF4-FFF2-40B4-BE49-F238E27FC236}">
                <a16:creationId xmlns="" xmlns:a16="http://schemas.microsoft.com/office/drawing/2014/main" id="{757AE51E-BCC4-4F7C-8C24-788164B3CE32}"/>
              </a:ext>
            </a:extLst>
          </p:cNvPr>
          <p:cNvSpPr>
            <a:spLocks noGrp="1"/>
          </p:cNvSpPr>
          <p:nvPr>
            <p:ph type="ftr" sz="quarter" idx="11"/>
          </p:nvPr>
        </p:nvSpPr>
        <p:spPr/>
        <p:txBody>
          <a:bodyPr/>
          <a:lstStyle/>
          <a:p>
            <a:endParaRPr lang="et-EE">
              <a:solidFill>
                <a:prstClr val="black">
                  <a:tint val="75000"/>
                </a:prstClr>
              </a:solidFill>
            </a:endParaRPr>
          </a:p>
        </p:txBody>
      </p:sp>
      <p:sp>
        <p:nvSpPr>
          <p:cNvPr id="5" name="Slide Number Placeholder 4">
            <a:extLst>
              <a:ext uri="{FF2B5EF4-FFF2-40B4-BE49-F238E27FC236}">
                <a16:creationId xmlns="" xmlns:a16="http://schemas.microsoft.com/office/drawing/2014/main" id="{4D18008E-296C-4526-A30E-6BEA2B52A5FC}"/>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061415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6F59AD5-FEFE-48FD-BF95-4857622B9F6D}"/>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3" name="Footer Placeholder 2">
            <a:extLst>
              <a:ext uri="{FF2B5EF4-FFF2-40B4-BE49-F238E27FC236}">
                <a16:creationId xmlns="" xmlns:a16="http://schemas.microsoft.com/office/drawing/2014/main" id="{AC6E7D9A-24DB-4E38-A542-AC7DED8C81C3}"/>
              </a:ext>
            </a:extLst>
          </p:cNvPr>
          <p:cNvSpPr>
            <a:spLocks noGrp="1"/>
          </p:cNvSpPr>
          <p:nvPr>
            <p:ph type="ftr" sz="quarter" idx="11"/>
          </p:nvPr>
        </p:nvSpPr>
        <p:spPr/>
        <p:txBody>
          <a:bodyPr/>
          <a:lstStyle/>
          <a:p>
            <a:endParaRPr lang="et-EE">
              <a:solidFill>
                <a:prstClr val="black">
                  <a:tint val="75000"/>
                </a:prstClr>
              </a:solidFill>
            </a:endParaRPr>
          </a:p>
        </p:txBody>
      </p:sp>
      <p:sp>
        <p:nvSpPr>
          <p:cNvPr id="4" name="Slide Number Placeholder 3">
            <a:extLst>
              <a:ext uri="{FF2B5EF4-FFF2-40B4-BE49-F238E27FC236}">
                <a16:creationId xmlns="" xmlns:a16="http://schemas.microsoft.com/office/drawing/2014/main" id="{55112B62-2C10-43F4-ABA9-61947BE24A43}"/>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5176209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2056B4-4CD7-4BB0-9AE4-B393B942B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 xmlns:a16="http://schemas.microsoft.com/office/drawing/2014/main" id="{81A92347-D5BC-448A-9C2D-E3AD542C88F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 xmlns:a16="http://schemas.microsoft.com/office/drawing/2014/main" id="{6B9C13DE-5DBE-4854-9DC0-4886EB7A3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10D29ED-9C4E-4693-BE4E-F9A51C6F1837}"/>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C51788AA-2D7A-4BED-9119-D78CA51BACC3}"/>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A8CB4F5B-912B-4C9B-8A5D-DE4B9761E67E}"/>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40653371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4CF9E7-3E73-4F3F-8681-B5C2F9E57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 xmlns:a16="http://schemas.microsoft.com/office/drawing/2014/main" id="{07218D7D-4240-4550-8CD7-8129A9A24FB6}"/>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 xmlns:a16="http://schemas.microsoft.com/office/drawing/2014/main" id="{5FB43FB1-C34A-4EDE-9198-B786CB898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54D851-A001-4D3F-BA74-82C22CA72A05}"/>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6" name="Footer Placeholder 5">
            <a:extLst>
              <a:ext uri="{FF2B5EF4-FFF2-40B4-BE49-F238E27FC236}">
                <a16:creationId xmlns="" xmlns:a16="http://schemas.microsoft.com/office/drawing/2014/main" id="{A63AC959-A402-42C0-BFD2-DDF0D89148CD}"/>
              </a:ext>
            </a:extLst>
          </p:cNvPr>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a:extLst>
              <a:ext uri="{FF2B5EF4-FFF2-40B4-BE49-F238E27FC236}">
                <a16:creationId xmlns="" xmlns:a16="http://schemas.microsoft.com/office/drawing/2014/main" id="{B128F173-02BA-4BF1-B289-77D56F3B32A5}"/>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5018501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FF0F97-1826-44F6-854D-04BDB31FE3F4}"/>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0CDD8B0E-5D74-4A2F-A208-C4D6268C2C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2F4BDABE-8121-44DA-87E3-13FF7965D997}"/>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E170FCD8-5638-4B69-864B-5ECD6F384E4C}"/>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AAB7CDE1-0BD9-4B28-B71F-6E3B1DA05F51}"/>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403571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D36E7E-06E2-4263-A039-C5659B59D611}"/>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 xmlns:a16="http://schemas.microsoft.com/office/drawing/2014/main" id="{347C5293-E4D9-42C9-9A35-993245CF0FAA}"/>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F6FDE6D0-51C5-4239-8F6B-D199C7CBF5F7}"/>
              </a:ext>
            </a:extLst>
          </p:cNvPr>
          <p:cNvSpPr>
            <a:spLocks noGrp="1"/>
          </p:cNvSpPr>
          <p:nvPr>
            <p:ph type="dt" sz="half" idx="10"/>
          </p:nvPr>
        </p:nvSpPr>
        <p:spPr/>
        <p:txBody>
          <a:body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FE5849D9-F026-423A-84A6-D64A5096514E}"/>
              </a:ext>
            </a:extLst>
          </p:cNvPr>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9A8343B4-1D23-4635-BAFA-9ED9B94F137E}"/>
              </a:ext>
            </a:extLst>
          </p:cNvPr>
          <p:cNvSpPr>
            <a:spLocks noGrp="1"/>
          </p:cNvSpPr>
          <p:nvPr>
            <p:ph type="sldNum" sz="quarter" idx="12"/>
          </p:nvPr>
        </p:nvSpPr>
        <p:spPr/>
        <p:txBody>
          <a:body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33090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5.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5.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9895FAB-976D-45B3-9560-75924D5E436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 xmlns:a16="http://schemas.microsoft.com/office/drawing/2014/main" id="{C23F8214-C460-4A40-BDC3-556AA150FE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 xmlns:a16="http://schemas.microsoft.com/office/drawing/2014/main" id="{A73CC9B7-6655-498C-86F9-7B5C08F0819B}"/>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E0299-FCF3-4749-901D-4746B97AD478}" type="datetimeFigureOut">
              <a:rPr lang="et-EE" smtClean="0"/>
              <a:t>23.11.2019</a:t>
            </a:fld>
            <a:endParaRPr lang="et-EE"/>
          </a:p>
        </p:txBody>
      </p:sp>
      <p:sp>
        <p:nvSpPr>
          <p:cNvPr id="5" name="Footer Placeholder 4">
            <a:extLst>
              <a:ext uri="{FF2B5EF4-FFF2-40B4-BE49-F238E27FC236}">
                <a16:creationId xmlns="" xmlns:a16="http://schemas.microsoft.com/office/drawing/2014/main" id="{EE59224D-7AAB-49B4-9CFD-69BA907DC417}"/>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 xmlns:a16="http://schemas.microsoft.com/office/drawing/2014/main" id="{C414EE19-2C86-423C-B945-BF7C9F0A9E35}"/>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D9F1E-A26B-42D5-8C39-D9BDA8A756CA}" type="slidenum">
              <a:rPr lang="et-EE" smtClean="0"/>
              <a:t>‹#›</a:t>
            </a:fld>
            <a:endParaRPr lang="et-EE"/>
          </a:p>
        </p:txBody>
      </p:sp>
    </p:spTree>
    <p:extLst>
      <p:ext uri="{BB962C8B-B14F-4D97-AF65-F5344CB8AC3E}">
        <p14:creationId xmlns:p14="http://schemas.microsoft.com/office/powerpoint/2010/main" val="39307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0" kern="1200">
          <a:solidFill>
            <a:srgbClr val="008996"/>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3A3838">
                    <a:tint val="75000"/>
                  </a:srgbClr>
                </a:solidFill>
              </a:rPr>
              <a:pPr/>
              <a:t>23.11.2019</a:t>
            </a:fld>
            <a:endParaRPr lang="et-EE">
              <a:solidFill>
                <a:srgbClr val="3A3838">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3A3838">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3A3838">
                    <a:tint val="75000"/>
                  </a:srgbClr>
                </a:solidFill>
              </a:rPr>
              <a:pPr/>
              <a:t>‹#›</a:t>
            </a:fld>
            <a:endParaRPr lang="et-EE">
              <a:solidFill>
                <a:srgbClr val="3A3838">
                  <a:tint val="75000"/>
                </a:srgbClr>
              </a:solidFill>
            </a:endParaRPr>
          </a:p>
        </p:txBody>
      </p:sp>
    </p:spTree>
    <p:extLst>
      <p:ext uri="{BB962C8B-B14F-4D97-AF65-F5344CB8AC3E}">
        <p14:creationId xmlns:p14="http://schemas.microsoft.com/office/powerpoint/2010/main" val="12904290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828" r:id="rId12"/>
  </p:sldLayoutIdLst>
  <p:txStyles>
    <p:title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79245494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5541878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41497028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t>23.11.2019</a:t>
            </a:fld>
            <a:endParaRPr lang="et-EE"/>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t>‹#›</a:t>
            </a:fld>
            <a:endParaRPr lang="et-EE"/>
          </a:p>
        </p:txBody>
      </p:sp>
    </p:spTree>
    <p:extLst>
      <p:ext uri="{BB962C8B-B14F-4D97-AF65-F5344CB8AC3E}">
        <p14:creationId xmlns:p14="http://schemas.microsoft.com/office/powerpoint/2010/main" val="1308786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BFD2F91-A858-41FB-80AF-75335A59B13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 xmlns:a16="http://schemas.microsoft.com/office/drawing/2014/main" id="{3A0A1BB1-159A-4A27-9C41-A2E47A77C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 xmlns:a16="http://schemas.microsoft.com/office/drawing/2014/main" id="{EC713DCA-7C95-4F5F-B714-F4CAE5851286}"/>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10AD2-A9F4-4A9B-90B3-25848985A676}" type="datetimeFigureOut">
              <a:rPr lang="en-GB" smtClean="0"/>
              <a:t>23/11/2019</a:t>
            </a:fld>
            <a:endParaRPr lang="en-GB"/>
          </a:p>
        </p:txBody>
      </p:sp>
      <p:sp>
        <p:nvSpPr>
          <p:cNvPr id="5" name="Footer Placeholder 4">
            <a:extLst>
              <a:ext uri="{FF2B5EF4-FFF2-40B4-BE49-F238E27FC236}">
                <a16:creationId xmlns="" xmlns:a16="http://schemas.microsoft.com/office/drawing/2014/main" id="{A5F32C53-2A9C-4C89-A667-E53C40A2747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48C97A5-4CC3-40F6-8987-594DD7CA4B27}"/>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B9DF8-8A75-40B9-A499-EBB3386D6198}" type="slidenum">
              <a:rPr lang="en-GB" smtClean="0"/>
              <a:t>‹#›</a:t>
            </a:fld>
            <a:endParaRPr lang="en-GB"/>
          </a:p>
        </p:txBody>
      </p:sp>
    </p:spTree>
    <p:extLst>
      <p:ext uri="{BB962C8B-B14F-4D97-AF65-F5344CB8AC3E}">
        <p14:creationId xmlns:p14="http://schemas.microsoft.com/office/powerpoint/2010/main" val="20585774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CE5F5F-7EEA-4639-B4CF-BEA1AB49C6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 xmlns:a16="http://schemas.microsoft.com/office/drawing/2014/main" id="{E94A315E-4C8B-4A33-9CC2-A5DB5B92DC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 xmlns:a16="http://schemas.microsoft.com/office/drawing/2014/main" id="{1D0A0496-478B-4799-AC1B-53197CA505E0}"/>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5BC05-72E2-4AA7-9D04-7FAF2AFA5B40}" type="datetimeFigureOut">
              <a:rPr lang="et-EE" smtClean="0"/>
              <a:t>23.11.2019</a:t>
            </a:fld>
            <a:endParaRPr lang="et-EE"/>
          </a:p>
        </p:txBody>
      </p:sp>
      <p:sp>
        <p:nvSpPr>
          <p:cNvPr id="5" name="Footer Placeholder 4">
            <a:extLst>
              <a:ext uri="{FF2B5EF4-FFF2-40B4-BE49-F238E27FC236}">
                <a16:creationId xmlns="" xmlns:a16="http://schemas.microsoft.com/office/drawing/2014/main" id="{BCF0DA9A-6A98-4DC9-A9A7-2721E8356A23}"/>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 xmlns:a16="http://schemas.microsoft.com/office/drawing/2014/main" id="{5CF42872-E7D2-4489-B570-465DF56F18D0}"/>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2DCE7-63E3-4054-8491-F2F27AC97B78}" type="slidenum">
              <a:rPr lang="et-EE" smtClean="0"/>
              <a:t>‹#›</a:t>
            </a:fld>
            <a:endParaRPr lang="et-EE"/>
          </a:p>
        </p:txBody>
      </p:sp>
    </p:spTree>
    <p:extLst>
      <p:ext uri="{BB962C8B-B14F-4D97-AF65-F5344CB8AC3E}">
        <p14:creationId xmlns:p14="http://schemas.microsoft.com/office/powerpoint/2010/main" val="14054797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4400" kern="1200">
          <a:solidFill>
            <a:srgbClr val="00899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52EC1C7-7F61-4A3C-998D-5BF2EEE965A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8A4B57DC-5C3F-4B4D-83B4-4268BAC14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7C62A12C-8D96-45EE-8091-51805174A384}"/>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58314-8A5F-4B06-911B-C4EBCA9EC418}"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57F519E4-038A-43ED-9768-58FBB08AD84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70FFEAF2-E8F2-49B4-BB7A-E70E0A516E07}"/>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09C67-130E-4165-BF69-B699B59B5695}"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8230483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5467128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33693783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6E4FD08-164B-463E-9196-9C6F0DB954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644BFF7A-00D5-476C-A8CD-17050814E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90F63B52-F725-4BE5-B37F-8D795255F07A}"/>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E8ABC-246D-45AD-980B-D73FEE442CDA}" type="datetimeFigureOut">
              <a:rPr lang="et-EE" smtClean="0">
                <a:solidFill>
                  <a:srgbClr val="262626">
                    <a:tint val="75000"/>
                  </a:srgbClr>
                </a:solidFill>
              </a:rPr>
              <a:pPr/>
              <a:t>23.11.2019</a:t>
            </a:fld>
            <a:endParaRPr lang="et-EE">
              <a:solidFill>
                <a:srgbClr val="262626">
                  <a:tint val="75000"/>
                </a:srgbClr>
              </a:solidFill>
            </a:endParaRPr>
          </a:p>
        </p:txBody>
      </p:sp>
      <p:sp>
        <p:nvSpPr>
          <p:cNvPr id="5" name="Footer Placeholder 4">
            <a:extLst>
              <a:ext uri="{FF2B5EF4-FFF2-40B4-BE49-F238E27FC236}">
                <a16:creationId xmlns="" xmlns:a16="http://schemas.microsoft.com/office/drawing/2014/main" id="{FB53D15C-9FAD-4D94-9A8D-7F51E96F4EC8}"/>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srgbClr val="262626">
                  <a:tint val="75000"/>
                </a:srgbClr>
              </a:solidFill>
            </a:endParaRPr>
          </a:p>
        </p:txBody>
      </p:sp>
      <p:sp>
        <p:nvSpPr>
          <p:cNvPr id="6" name="Slide Number Placeholder 5">
            <a:extLst>
              <a:ext uri="{FF2B5EF4-FFF2-40B4-BE49-F238E27FC236}">
                <a16:creationId xmlns="" xmlns:a16="http://schemas.microsoft.com/office/drawing/2014/main" id="{7EDAFBC9-5066-4422-8B74-9959164C0B24}"/>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D5EB-1AB2-48C3-BAA6-00B075AE7F06}" type="slidenum">
              <a:rPr lang="et-EE" smtClean="0">
                <a:solidFill>
                  <a:srgbClr val="262626">
                    <a:tint val="75000"/>
                  </a:srgbClr>
                </a:solidFill>
              </a:rPr>
              <a:pPr/>
              <a:t>‹#›</a:t>
            </a:fld>
            <a:endParaRPr lang="et-EE">
              <a:solidFill>
                <a:srgbClr val="262626">
                  <a:tint val="75000"/>
                </a:srgbClr>
              </a:solidFill>
            </a:endParaRPr>
          </a:p>
        </p:txBody>
      </p:sp>
    </p:spTree>
    <p:extLst>
      <p:ext uri="{BB962C8B-B14F-4D97-AF65-F5344CB8AC3E}">
        <p14:creationId xmlns:p14="http://schemas.microsoft.com/office/powerpoint/2010/main" val="23597788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CE5F5F-7EEA-4639-B4CF-BEA1AB49C68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 xmlns:a16="http://schemas.microsoft.com/office/drawing/2014/main" id="{E94A315E-4C8B-4A33-9CC2-A5DB5B92DC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 xmlns:a16="http://schemas.microsoft.com/office/drawing/2014/main" id="{1D0A0496-478B-4799-AC1B-53197CA505E0}"/>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5BC05-72E2-4AA7-9D04-7FAF2AFA5B40}" type="datetimeFigureOut">
              <a:rPr lang="et-EE" smtClean="0">
                <a:solidFill>
                  <a:prstClr val="black">
                    <a:tint val="75000"/>
                  </a:prstClr>
                </a:solidFill>
              </a:rPr>
              <a:pPr/>
              <a:t>23.11.2019</a:t>
            </a:fld>
            <a:endParaRPr lang="et-EE">
              <a:solidFill>
                <a:prstClr val="black">
                  <a:tint val="75000"/>
                </a:prstClr>
              </a:solidFill>
            </a:endParaRPr>
          </a:p>
        </p:txBody>
      </p:sp>
      <p:sp>
        <p:nvSpPr>
          <p:cNvPr id="5" name="Footer Placeholder 4">
            <a:extLst>
              <a:ext uri="{FF2B5EF4-FFF2-40B4-BE49-F238E27FC236}">
                <a16:creationId xmlns="" xmlns:a16="http://schemas.microsoft.com/office/drawing/2014/main" id="{BCF0DA9A-6A98-4DC9-A9A7-2721E8356A23}"/>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solidFill>
                <a:prstClr val="black">
                  <a:tint val="75000"/>
                </a:prstClr>
              </a:solidFill>
            </a:endParaRPr>
          </a:p>
        </p:txBody>
      </p:sp>
      <p:sp>
        <p:nvSpPr>
          <p:cNvPr id="6" name="Slide Number Placeholder 5">
            <a:extLst>
              <a:ext uri="{FF2B5EF4-FFF2-40B4-BE49-F238E27FC236}">
                <a16:creationId xmlns="" xmlns:a16="http://schemas.microsoft.com/office/drawing/2014/main" id="{5CF42872-E7D2-4489-B570-465DF56F18D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2DCE7-63E3-4054-8491-F2F27AC97B78}" type="slidenum">
              <a:rPr lang="et-EE" smtClean="0">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6705187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0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hyperlink" Target="https://menti.com/" TargetMode="Externa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06.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06.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06.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6.xml"/><Relationship Id="rId5" Type="http://schemas.openxmlformats.org/officeDocument/2006/relationships/image" Target="../media/image11.jpg"/><Relationship Id="rId4" Type="http://schemas.openxmlformats.org/officeDocument/2006/relationships/hyperlink" Target="http://www.youtube.com/watch?v=hj4em2gC5EQ"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6D2E2E-3A60-4781-A838-67AEBF8BE90A}"/>
              </a:ext>
            </a:extLst>
          </p:cNvPr>
          <p:cNvSpPr>
            <a:spLocks noGrp="1"/>
          </p:cNvSpPr>
          <p:nvPr>
            <p:ph type="ctrTitle"/>
          </p:nvPr>
        </p:nvSpPr>
        <p:spPr>
          <a:xfrm>
            <a:off x="1554866" y="2432674"/>
            <a:ext cx="9144000" cy="2387600"/>
          </a:xfrm>
        </p:spPr>
        <p:txBody>
          <a:bodyPr>
            <a:normAutofit/>
          </a:bodyPr>
          <a:lstStyle/>
          <a:p>
            <a:pPr lvl="0">
              <a:lnSpc>
                <a:spcPct val="100000"/>
              </a:lnSpc>
              <a:spcBef>
                <a:spcPts val="0"/>
              </a:spcBef>
            </a:pPr>
            <a:r>
              <a:rPr lang="en-US" b="1" dirty="0">
                <a:solidFill>
                  <a:srgbClr val="025C6F"/>
                </a:solidFill>
                <a:latin typeface="Mongolian Baiti" panose="03000500000000000000" pitchFamily="66" charset="0"/>
                <a:ea typeface="+mn-ea"/>
                <a:cs typeface="Mongolian Baiti" panose="03000500000000000000" pitchFamily="66" charset="0"/>
              </a:rPr>
              <a:t>KEY FEATURES OF ESTONIAN </a:t>
            </a:r>
            <a:r>
              <a:rPr lang="en-US" b="1" dirty="0" smtClean="0">
                <a:solidFill>
                  <a:srgbClr val="025C6F"/>
                </a:solidFill>
                <a:latin typeface="Mongolian Baiti" panose="03000500000000000000" pitchFamily="66" charset="0"/>
                <a:ea typeface="+mn-ea"/>
                <a:cs typeface="Mongolian Baiti" panose="03000500000000000000" pitchFamily="66" charset="0"/>
              </a:rPr>
              <a:t>EDUCATION</a:t>
            </a:r>
            <a:endParaRPr lang="et-EE" b="1" dirty="0">
              <a:solidFill>
                <a:srgbClr val="025C6F"/>
              </a:solidFill>
              <a:latin typeface="Mongolian Baiti" panose="03000500000000000000" pitchFamily="66" charset="0"/>
              <a:ea typeface="+mn-ea"/>
              <a:cs typeface="Mongolian Baiti" panose="03000500000000000000" pitchFamily="66" charset="0"/>
            </a:endParaRPr>
          </a:p>
        </p:txBody>
      </p:sp>
      <p:sp>
        <p:nvSpPr>
          <p:cNvPr id="3" name="Subtitle 2">
            <a:extLst>
              <a:ext uri="{FF2B5EF4-FFF2-40B4-BE49-F238E27FC236}">
                <a16:creationId xmlns="" xmlns:a16="http://schemas.microsoft.com/office/drawing/2014/main" id="{B31A73FB-5ED8-4B97-BB6B-93E89D0EB61A}"/>
              </a:ext>
            </a:extLst>
          </p:cNvPr>
          <p:cNvSpPr>
            <a:spLocks noGrp="1"/>
          </p:cNvSpPr>
          <p:nvPr>
            <p:ph type="subTitle" idx="1"/>
          </p:nvPr>
        </p:nvSpPr>
        <p:spPr>
          <a:xfrm>
            <a:off x="1554866" y="5202238"/>
            <a:ext cx="9144000" cy="1655762"/>
          </a:xfrm>
        </p:spPr>
        <p:txBody>
          <a:bodyPr/>
          <a:lstStyle/>
          <a:p>
            <a:r>
              <a:rPr lang="en-US" dirty="0" smtClean="0">
                <a:solidFill>
                  <a:srgbClr val="FBAB34"/>
                </a:solidFill>
                <a:latin typeface="Mongolian Baiti" panose="03000500000000000000" pitchFamily="66" charset="0"/>
                <a:cs typeface="Mongolian Baiti" panose="03000500000000000000" pitchFamily="66" charset="0"/>
              </a:rPr>
              <a:t>Heli </a:t>
            </a:r>
            <a:r>
              <a:rPr lang="en-US" dirty="0" err="1" smtClean="0">
                <a:solidFill>
                  <a:srgbClr val="FBAB34"/>
                </a:solidFill>
                <a:latin typeface="Mongolian Baiti" panose="03000500000000000000" pitchFamily="66" charset="0"/>
                <a:cs typeface="Mongolian Baiti" panose="03000500000000000000" pitchFamily="66" charset="0"/>
              </a:rPr>
              <a:t>Mattisen</a:t>
            </a:r>
            <a:endParaRPr lang="en-US" dirty="0" smtClean="0">
              <a:solidFill>
                <a:srgbClr val="FBAB34"/>
              </a:solidFill>
              <a:latin typeface="Mongolian Baiti" panose="03000500000000000000" pitchFamily="66" charset="0"/>
              <a:cs typeface="Mongolian Baiti" panose="03000500000000000000" pitchFamily="66" charset="0"/>
            </a:endParaRPr>
          </a:p>
          <a:p>
            <a:r>
              <a:rPr lang="et-EE" dirty="0" err="1" smtClean="0">
                <a:solidFill>
                  <a:srgbClr val="FBAB34"/>
                </a:solidFill>
                <a:latin typeface="Mongolian Baiti" panose="03000500000000000000" pitchFamily="66" charset="0"/>
                <a:cs typeface="Mongolian Baiti" panose="03000500000000000000" pitchFamily="66" charset="0"/>
              </a:rPr>
              <a:t>Skövde</a:t>
            </a:r>
            <a:r>
              <a:rPr lang="et-EE" dirty="0" smtClean="0">
                <a:solidFill>
                  <a:srgbClr val="FBAB34"/>
                </a:solidFill>
                <a:latin typeface="Mongolian Baiti" panose="03000500000000000000" pitchFamily="66" charset="0"/>
                <a:cs typeface="Mongolian Baiti" panose="03000500000000000000" pitchFamily="66" charset="0"/>
              </a:rPr>
              <a:t>, 17.01.2019</a:t>
            </a:r>
            <a:endParaRPr lang="et-EE"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520774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6307" y="147846"/>
            <a:ext cx="10515600" cy="1325563"/>
          </a:xfrm>
        </p:spPr>
        <p:txBody>
          <a:bodyPr>
            <a:normAutofit/>
          </a:bodyPr>
          <a:lstStyle/>
          <a:p>
            <a:r>
              <a:rPr lang="et-EE" sz="7200" dirty="0" smtClean="0">
                <a:solidFill>
                  <a:srgbClr val="025C6F"/>
                </a:solidFill>
                <a:latin typeface="Mongolian Baiti" panose="03000500000000000000" pitchFamily="66" charset="0"/>
                <a:cs typeface="Mongolian Baiti" panose="03000500000000000000" pitchFamily="66" charset="0"/>
              </a:rPr>
              <a:t>School </a:t>
            </a:r>
            <a:r>
              <a:rPr lang="et-EE" sz="7200" dirty="0" smtClean="0">
                <a:solidFill>
                  <a:srgbClr val="FBAB34"/>
                </a:solidFill>
                <a:latin typeface="Mongolian Baiti" panose="03000500000000000000" pitchFamily="66" charset="0"/>
                <a:cs typeface="Mongolian Baiti" panose="03000500000000000000" pitchFamily="66" charset="0"/>
              </a:rPr>
              <a:t>autonomy</a:t>
            </a:r>
            <a:endParaRPr lang="et-EE" sz="7200" dirty="0">
              <a:solidFill>
                <a:srgbClr val="FBAB34"/>
              </a:solidFill>
              <a:latin typeface="Mongolian Baiti" panose="03000500000000000000" pitchFamily="66" charset="0"/>
              <a:cs typeface="Mongolian Baiti" panose="03000500000000000000" pitchFamily="66" charset="0"/>
            </a:endParaRPr>
          </a:p>
        </p:txBody>
      </p:sp>
      <p:sp>
        <p:nvSpPr>
          <p:cNvPr id="5" name="Content Placeholder 4"/>
          <p:cNvSpPr>
            <a:spLocks noGrp="1"/>
          </p:cNvSpPr>
          <p:nvPr>
            <p:ph idx="1"/>
          </p:nvPr>
        </p:nvSpPr>
        <p:spPr>
          <a:xfrm>
            <a:off x="609600" y="1052736"/>
            <a:ext cx="10964333" cy="4968551"/>
          </a:xfrm>
        </p:spPr>
        <p:txBody>
          <a:bodyPr/>
          <a:lstStyle/>
          <a:p>
            <a:pPr marL="0" indent="0">
              <a:buNone/>
            </a:pPr>
            <a:endParaRPr lang="et-EE" sz="2400" dirty="0" smtClean="0"/>
          </a:p>
          <a:p>
            <a:pPr marL="0" indent="0">
              <a:buNone/>
            </a:pPr>
            <a:r>
              <a:rPr lang="en-US" sz="3600" dirty="0" smtClean="0">
                <a:solidFill>
                  <a:srgbClr val="025C6F"/>
                </a:solidFill>
                <a:latin typeface="Mongolian Baiti" panose="03000500000000000000" pitchFamily="66" charset="0"/>
                <a:cs typeface="Mongolian Baiti" panose="03000500000000000000" pitchFamily="66" charset="0"/>
              </a:rPr>
              <a:t>Estonian </a:t>
            </a:r>
            <a:r>
              <a:rPr lang="en-US" sz="3600" dirty="0" smtClean="0">
                <a:solidFill>
                  <a:srgbClr val="FBAB34"/>
                </a:solidFill>
                <a:latin typeface="Mongolian Baiti" panose="03000500000000000000" pitchFamily="66" charset="0"/>
                <a:cs typeface="Mongolian Baiti" panose="03000500000000000000" pitchFamily="66" charset="0"/>
              </a:rPr>
              <a:t>school</a:t>
            </a:r>
            <a:r>
              <a:rPr lang="et-EE" sz="3600" dirty="0" smtClean="0">
                <a:solidFill>
                  <a:srgbClr val="FBAB34"/>
                </a:solidFill>
                <a:latin typeface="Mongolian Baiti" panose="03000500000000000000" pitchFamily="66" charset="0"/>
                <a:cs typeface="Mongolian Baiti" panose="03000500000000000000" pitchFamily="66" charset="0"/>
              </a:rPr>
              <a:t>s</a:t>
            </a:r>
            <a:r>
              <a:rPr lang="et-EE" sz="3600" dirty="0" smtClean="0">
                <a:solidFill>
                  <a:srgbClr val="025C6F"/>
                </a:solidFill>
                <a:latin typeface="Mongolian Baiti" panose="03000500000000000000" pitchFamily="66" charset="0"/>
                <a:cs typeface="Mongolian Baiti" panose="03000500000000000000" pitchFamily="66" charset="0"/>
              </a:rPr>
              <a:t> can: </a:t>
            </a:r>
          </a:p>
          <a:p>
            <a:pPr marL="1091700" lvl="1" indent="-457200">
              <a:buClr>
                <a:srgbClr val="025C6F"/>
              </a:buClr>
              <a:buFont typeface="+mj-lt"/>
              <a:buAutoNum type="arabicPeriod"/>
            </a:pPr>
            <a:r>
              <a:rPr lang="et-EE" dirty="0">
                <a:solidFill>
                  <a:schemeClr val="tx1"/>
                </a:solidFill>
                <a:latin typeface="Mongolian Baiti" panose="03000500000000000000" pitchFamily="66" charset="0"/>
                <a:cs typeface="Mongolian Baiti" panose="03000500000000000000" pitchFamily="66" charset="0"/>
              </a:rPr>
              <a:t>R</a:t>
            </a:r>
            <a:r>
              <a:rPr lang="et-EE" sz="2400" dirty="0" smtClean="0">
                <a:solidFill>
                  <a:schemeClr val="tx1"/>
                </a:solidFill>
                <a:latin typeface="Mongolian Baiti" panose="03000500000000000000" pitchFamily="66" charset="0"/>
                <a:cs typeface="Mongolian Baiti" panose="03000500000000000000" pitchFamily="66" charset="0"/>
              </a:rPr>
              <a:t>ecruit and hire </a:t>
            </a:r>
            <a:r>
              <a:rPr lang="en-US" sz="2400" dirty="0" smtClean="0">
                <a:solidFill>
                  <a:schemeClr val="tx1"/>
                </a:solidFill>
                <a:latin typeface="Mongolian Baiti" panose="03000500000000000000" pitchFamily="66" charset="0"/>
                <a:cs typeface="Mongolian Baiti" panose="03000500000000000000" pitchFamily="66" charset="0"/>
              </a:rPr>
              <a:t> teachers</a:t>
            </a:r>
            <a:r>
              <a:rPr lang="et-EE" sz="2400" dirty="0" smtClean="0">
                <a:solidFill>
                  <a:schemeClr val="tx1"/>
                </a:solidFill>
                <a:latin typeface="Mongolian Baiti" panose="03000500000000000000" pitchFamily="66" charset="0"/>
                <a:cs typeface="Mongolian Baiti" panose="03000500000000000000" pitchFamily="66" charset="0"/>
              </a:rPr>
              <a:t> </a:t>
            </a:r>
            <a:r>
              <a:rPr lang="et-EE" sz="2400" dirty="0" err="1" smtClean="0">
                <a:solidFill>
                  <a:schemeClr val="tx1"/>
                </a:solidFill>
                <a:latin typeface="Mongolian Baiti" panose="03000500000000000000" pitchFamily="66" charset="0"/>
                <a:cs typeface="Mongolian Baiti" panose="03000500000000000000" pitchFamily="66" charset="0"/>
              </a:rPr>
              <a:t>who</a:t>
            </a:r>
            <a:r>
              <a:rPr lang="et-EE" sz="2400" dirty="0" smtClean="0">
                <a:solidFill>
                  <a:schemeClr val="tx1"/>
                </a:solidFill>
                <a:latin typeface="Mongolian Baiti" panose="03000500000000000000" pitchFamily="66" charset="0"/>
                <a:cs typeface="Mongolian Baiti" panose="03000500000000000000" pitchFamily="66" charset="0"/>
              </a:rPr>
              <a:t> </a:t>
            </a:r>
            <a:r>
              <a:rPr lang="et-EE" sz="2400" dirty="0" err="1" smtClean="0">
                <a:solidFill>
                  <a:schemeClr val="tx1"/>
                </a:solidFill>
                <a:latin typeface="Mongolian Baiti" panose="03000500000000000000" pitchFamily="66" charset="0"/>
                <a:cs typeface="Mongolian Baiti" panose="03000500000000000000" pitchFamily="66" charset="0"/>
              </a:rPr>
              <a:t>fit</a:t>
            </a:r>
            <a:r>
              <a:rPr lang="et-EE" sz="2400" dirty="0" smtClean="0">
                <a:solidFill>
                  <a:schemeClr val="tx1"/>
                </a:solidFill>
                <a:latin typeface="Mongolian Baiti" panose="03000500000000000000" pitchFamily="66" charset="0"/>
                <a:cs typeface="Mongolian Baiti" panose="03000500000000000000" pitchFamily="66" charset="0"/>
              </a:rPr>
              <a:t> in </a:t>
            </a:r>
            <a:r>
              <a:rPr lang="et-EE" sz="2400" dirty="0" err="1" smtClean="0">
                <a:solidFill>
                  <a:schemeClr val="tx1"/>
                </a:solidFill>
                <a:latin typeface="Mongolian Baiti" panose="03000500000000000000" pitchFamily="66" charset="0"/>
                <a:cs typeface="Mongolian Baiti" panose="03000500000000000000" pitchFamily="66" charset="0"/>
              </a:rPr>
              <a:t>their</a:t>
            </a:r>
            <a:r>
              <a:rPr lang="et-EE" sz="2400" dirty="0" smtClean="0">
                <a:solidFill>
                  <a:schemeClr val="tx1"/>
                </a:solidFill>
                <a:latin typeface="Mongolian Baiti" panose="03000500000000000000" pitchFamily="66" charset="0"/>
                <a:cs typeface="Mongolian Baiti" panose="03000500000000000000" pitchFamily="66" charset="0"/>
              </a:rPr>
              <a:t> </a:t>
            </a:r>
            <a:r>
              <a:rPr lang="et-EE" sz="2400" dirty="0" err="1" smtClean="0">
                <a:solidFill>
                  <a:schemeClr val="tx1"/>
                </a:solidFill>
                <a:latin typeface="Mongolian Baiti" panose="03000500000000000000" pitchFamily="66" charset="0"/>
                <a:cs typeface="Mongolian Baiti" panose="03000500000000000000" pitchFamily="66" charset="0"/>
              </a:rPr>
              <a:t>school</a:t>
            </a:r>
            <a:r>
              <a:rPr lang="et-EE" sz="2400" dirty="0" smtClean="0">
                <a:solidFill>
                  <a:schemeClr val="tx1"/>
                </a:solidFill>
                <a:latin typeface="Mongolian Baiti" panose="03000500000000000000" pitchFamily="66" charset="0"/>
                <a:cs typeface="Mongolian Baiti" panose="03000500000000000000" pitchFamily="66" charset="0"/>
              </a:rPr>
              <a:t> </a:t>
            </a:r>
            <a:r>
              <a:rPr lang="et-EE" sz="2400" dirty="0" err="1" smtClean="0">
                <a:solidFill>
                  <a:schemeClr val="tx1"/>
                </a:solidFill>
                <a:latin typeface="Mongolian Baiti" panose="03000500000000000000" pitchFamily="66" charset="0"/>
                <a:cs typeface="Mongolian Baiti" panose="03000500000000000000" pitchFamily="66" charset="0"/>
              </a:rPr>
              <a:t>culture</a:t>
            </a:r>
            <a:endParaRPr lang="et-EE" sz="2400" dirty="0" smtClean="0">
              <a:solidFill>
                <a:schemeClr val="tx1"/>
              </a:solidFill>
              <a:latin typeface="Mongolian Baiti" panose="03000500000000000000" pitchFamily="66" charset="0"/>
              <a:cs typeface="Mongolian Baiti" panose="03000500000000000000" pitchFamily="66" charset="0"/>
            </a:endParaRPr>
          </a:p>
          <a:p>
            <a:pPr marL="1091700" lvl="1" indent="-457200">
              <a:buClr>
                <a:srgbClr val="025C6F"/>
              </a:buClr>
              <a:buFont typeface="+mj-lt"/>
              <a:buAutoNum type="arabicPeriod"/>
            </a:pPr>
            <a:r>
              <a:rPr lang="et-EE" dirty="0">
                <a:latin typeface="Mongolian Baiti" panose="03000500000000000000" pitchFamily="66" charset="0"/>
                <a:cs typeface="Mongolian Baiti" panose="03000500000000000000" pitchFamily="66" charset="0"/>
              </a:rPr>
              <a:t>P</a:t>
            </a:r>
            <a:r>
              <a:rPr lang="en-US" sz="2400" dirty="0" err="1" smtClean="0">
                <a:latin typeface="Mongolian Baiti" panose="03000500000000000000" pitchFamily="66" charset="0"/>
                <a:cs typeface="Mongolian Baiti" panose="03000500000000000000" pitchFamily="66" charset="0"/>
              </a:rPr>
              <a:t>lan</a:t>
            </a:r>
            <a:r>
              <a:rPr lang="et-EE" sz="2400" dirty="0" smtClean="0">
                <a:latin typeface="Mongolian Baiti" panose="03000500000000000000" pitchFamily="66" charset="0"/>
                <a:cs typeface="Mongolian Baiti" panose="03000500000000000000" pitchFamily="66" charset="0"/>
              </a:rPr>
              <a:t> and use their finances, establish </a:t>
            </a:r>
            <a:r>
              <a:rPr lang="en-US" sz="2400" dirty="0" smtClean="0">
                <a:latin typeface="Mongolian Baiti" panose="03000500000000000000" pitchFamily="66" charset="0"/>
                <a:cs typeface="Mongolian Baiti" panose="03000500000000000000" pitchFamily="66" charset="0"/>
              </a:rPr>
              <a:t>teachers</a:t>
            </a:r>
            <a:r>
              <a:rPr lang="en-US" sz="2400" dirty="0">
                <a:latin typeface="Mongolian Baiti" panose="03000500000000000000" pitchFamily="66" charset="0"/>
                <a:cs typeface="Mongolian Baiti" panose="03000500000000000000" pitchFamily="66" charset="0"/>
              </a:rPr>
              <a:t>’ salary and motivational </a:t>
            </a:r>
            <a:r>
              <a:rPr lang="et-EE" sz="2400" dirty="0" err="1" smtClean="0">
                <a:latin typeface="Mongolian Baiti" panose="03000500000000000000" pitchFamily="66" charset="0"/>
                <a:cs typeface="Mongolian Baiti" panose="03000500000000000000" pitchFamily="66" charset="0"/>
              </a:rPr>
              <a:t>systems</a:t>
            </a:r>
            <a:endParaRPr lang="et-EE" sz="2400" dirty="0" smtClean="0">
              <a:latin typeface="Mongolian Baiti" panose="03000500000000000000" pitchFamily="66" charset="0"/>
              <a:cs typeface="Mongolian Baiti" panose="03000500000000000000" pitchFamily="66" charset="0"/>
            </a:endParaRPr>
          </a:p>
          <a:p>
            <a:pPr marL="1091700" lvl="1" indent="-457200">
              <a:buClr>
                <a:srgbClr val="025C6F"/>
              </a:buClr>
              <a:buFont typeface="+mj-lt"/>
              <a:buAutoNum type="arabicPeriod"/>
            </a:pPr>
            <a:r>
              <a:rPr lang="et-EE" dirty="0">
                <a:latin typeface="Mongolian Baiti" panose="03000500000000000000" pitchFamily="66" charset="0"/>
                <a:cs typeface="Mongolian Baiti" panose="03000500000000000000" pitchFamily="66" charset="0"/>
              </a:rPr>
              <a:t>P</a:t>
            </a:r>
            <a:r>
              <a:rPr lang="et-EE" sz="2400" dirty="0" smtClean="0">
                <a:latin typeface="Mongolian Baiti" panose="03000500000000000000" pitchFamily="66" charset="0"/>
                <a:cs typeface="Mongolian Baiti" panose="03000500000000000000" pitchFamily="66" charset="0"/>
              </a:rPr>
              <a:t>romote </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teachers’ professional development/ in-service training </a:t>
            </a:r>
            <a:r>
              <a:rPr lang="en-US" sz="2400" dirty="0" smtClean="0">
                <a:latin typeface="Mongolian Baiti" panose="03000500000000000000" pitchFamily="66" charset="0"/>
                <a:cs typeface="Mongolian Baiti" panose="03000500000000000000" pitchFamily="66" charset="0"/>
              </a:rPr>
              <a:t>(</a:t>
            </a:r>
            <a:r>
              <a:rPr lang="et-EE" sz="2400" dirty="0" err="1" smtClean="0">
                <a:latin typeface="Mongolian Baiti" panose="03000500000000000000" pitchFamily="66" charset="0"/>
                <a:cs typeface="Mongolian Baiti" panose="03000500000000000000" pitchFamily="66" charset="0"/>
              </a:rPr>
              <a:t>schools</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can</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use</a:t>
            </a:r>
            <a:r>
              <a:rPr lang="et-EE" sz="2400" dirty="0" smtClean="0">
                <a:latin typeface="Mongolian Baiti" panose="03000500000000000000" pitchFamily="66" charset="0"/>
                <a:cs typeface="Mongolian Baiti" panose="03000500000000000000" pitchFamily="66" charset="0"/>
              </a:rPr>
              <a:t> </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2% from salary </a:t>
            </a:r>
            <a:r>
              <a:rPr lang="en-US" sz="2400" dirty="0" smtClean="0">
                <a:latin typeface="Mongolian Baiti" panose="03000500000000000000" pitchFamily="66" charset="0"/>
                <a:cs typeface="Mongolian Baiti" panose="03000500000000000000" pitchFamily="66" charset="0"/>
              </a:rPr>
              <a:t>budget</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for</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those</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purposes</a:t>
            </a:r>
            <a:r>
              <a:rPr lang="en-US" sz="2400" dirty="0" smtClean="0">
                <a:latin typeface="Mongolian Baiti" panose="03000500000000000000" pitchFamily="66" charset="0"/>
                <a:cs typeface="Mongolian Baiti" panose="03000500000000000000" pitchFamily="66" charset="0"/>
              </a:rPr>
              <a:t>)</a:t>
            </a:r>
            <a:endParaRPr lang="et-EE" sz="2400" dirty="0">
              <a:latin typeface="Mongolian Baiti" panose="03000500000000000000" pitchFamily="66" charset="0"/>
              <a:cs typeface="Mongolian Baiti" panose="03000500000000000000" pitchFamily="66" charset="0"/>
            </a:endParaRPr>
          </a:p>
          <a:p>
            <a:pPr marL="1091700" lvl="1" indent="-457200">
              <a:buClr>
                <a:srgbClr val="025C6F"/>
              </a:buClr>
              <a:buFont typeface="+mj-lt"/>
              <a:buAutoNum type="arabicPeriod"/>
            </a:pPr>
            <a:r>
              <a:rPr lang="et-EE" dirty="0">
                <a:latin typeface="Mongolian Baiti" panose="03000500000000000000" pitchFamily="66" charset="0"/>
                <a:cs typeface="Mongolian Baiti" panose="03000500000000000000" pitchFamily="66" charset="0"/>
              </a:rPr>
              <a:t>D</a:t>
            </a:r>
            <a:r>
              <a:rPr lang="en-US" sz="2400" dirty="0" err="1" smtClean="0">
                <a:latin typeface="Mongolian Baiti" panose="03000500000000000000" pitchFamily="66" charset="0"/>
                <a:cs typeface="Mongolian Baiti" panose="03000500000000000000" pitchFamily="66" charset="0"/>
              </a:rPr>
              <a:t>evelop</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their own curricula, based on the framework of the national curricula, </a:t>
            </a:r>
            <a:r>
              <a:rPr lang="et-EE" sz="2400" dirty="0" err="1" smtClean="0">
                <a:latin typeface="Mongolian Baiti" panose="03000500000000000000" pitchFamily="66" charset="0"/>
                <a:cs typeface="Mongolian Baiti" panose="03000500000000000000" pitchFamily="66" charset="0"/>
              </a:rPr>
              <a:t>taking</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into</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account</a:t>
            </a:r>
            <a:r>
              <a:rPr lang="et-EE" sz="2400" dirty="0" smtClean="0">
                <a:latin typeface="Mongolian Baiti" panose="03000500000000000000" pitchFamily="66" charset="0"/>
                <a:cs typeface="Mongolian Baiti" panose="03000500000000000000" pitchFamily="66" charset="0"/>
              </a:rPr>
              <a:t> </a:t>
            </a:r>
            <a:r>
              <a:rPr lang="en-US" sz="2400" dirty="0" smtClean="0">
                <a:latin typeface="Mongolian Baiti" panose="03000500000000000000" pitchFamily="66" charset="0"/>
                <a:cs typeface="Mongolian Baiti" panose="03000500000000000000" pitchFamily="66" charset="0"/>
              </a:rPr>
              <a:t>local needs</a:t>
            </a:r>
            <a:r>
              <a:rPr lang="et-EE" sz="2400" dirty="0" smtClean="0">
                <a:latin typeface="Mongolian Baiti" panose="03000500000000000000" pitchFamily="66" charset="0"/>
                <a:cs typeface="Mongolian Baiti" panose="03000500000000000000" pitchFamily="66" charset="0"/>
              </a:rPr>
              <a:t>, </a:t>
            </a:r>
            <a:r>
              <a:rPr lang="et-EE" sz="2400" dirty="0" err="1">
                <a:latin typeface="Mongolian Baiti" panose="03000500000000000000" pitchFamily="66" charset="0"/>
                <a:cs typeface="Mongolian Baiti" panose="03000500000000000000" pitchFamily="66" charset="0"/>
              </a:rPr>
              <a:t>c</a:t>
            </a:r>
            <a:r>
              <a:rPr lang="et-EE" sz="2400" dirty="0" err="1" smtClean="0">
                <a:latin typeface="Mongolian Baiti" panose="03000500000000000000" pitchFamily="66" charset="0"/>
                <a:cs typeface="Mongolian Baiti" panose="03000500000000000000" pitchFamily="66" charset="0"/>
              </a:rPr>
              <a:t>ommunity</a:t>
            </a:r>
            <a:r>
              <a:rPr lang="et-EE"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interests</a:t>
            </a:r>
            <a:r>
              <a:rPr lang="et-EE" sz="2400" dirty="0" smtClean="0">
                <a:latin typeface="Mongolian Baiti" panose="03000500000000000000" pitchFamily="66" charset="0"/>
                <a:cs typeface="Mongolian Baiti" panose="03000500000000000000" pitchFamily="66" charset="0"/>
              </a:rPr>
              <a:t>, </a:t>
            </a:r>
            <a:r>
              <a:rPr lang="en-US" sz="2400" dirty="0" smtClean="0">
                <a:latin typeface="Mongolian Baiti" panose="03000500000000000000" pitchFamily="66" charset="0"/>
                <a:cs typeface="Mongolian Baiti" panose="03000500000000000000" pitchFamily="66" charset="0"/>
              </a:rPr>
              <a:t>resources</a:t>
            </a:r>
            <a:endParaRPr lang="en-US" sz="2400" dirty="0">
              <a:latin typeface="Mongolian Baiti" panose="03000500000000000000" pitchFamily="66" charset="0"/>
              <a:cs typeface="Mongolian Baiti" panose="03000500000000000000" pitchFamily="66" charset="0"/>
            </a:endParaRPr>
          </a:p>
          <a:p>
            <a:pPr marL="1091700" lvl="1" indent="-457200">
              <a:buClr>
                <a:srgbClr val="025C6F"/>
              </a:buClr>
              <a:buFont typeface="+mj-lt"/>
              <a:buAutoNum type="arabicPeriod"/>
            </a:pPr>
            <a:r>
              <a:rPr lang="et-EE" dirty="0">
                <a:latin typeface="Mongolian Baiti" panose="03000500000000000000" pitchFamily="66" charset="0"/>
                <a:cs typeface="Mongolian Baiti" panose="03000500000000000000" pitchFamily="66" charset="0"/>
              </a:rPr>
              <a:t>C</a:t>
            </a:r>
            <a:r>
              <a:rPr lang="en-US" sz="2400" dirty="0" err="1" smtClean="0">
                <a:latin typeface="Mongolian Baiti" panose="03000500000000000000" pitchFamily="66" charset="0"/>
                <a:cs typeface="Mongolian Baiti" panose="03000500000000000000" pitchFamily="66" charset="0"/>
              </a:rPr>
              <a:t>ompil</a:t>
            </a:r>
            <a:r>
              <a:rPr lang="et-EE" sz="2400" dirty="0" smtClean="0">
                <a:latin typeface="Mongolian Baiti" panose="03000500000000000000" pitchFamily="66" charset="0"/>
                <a:cs typeface="Mongolian Baiti" panose="03000500000000000000" pitchFamily="66" charset="0"/>
              </a:rPr>
              <a:t>e</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and </a:t>
            </a:r>
            <a:r>
              <a:rPr lang="en-US" sz="2400" dirty="0" smtClean="0">
                <a:latin typeface="Mongolian Baiti" panose="03000500000000000000" pitchFamily="66" charset="0"/>
                <a:cs typeface="Mongolian Baiti" panose="03000500000000000000" pitchFamily="66" charset="0"/>
              </a:rPr>
              <a:t>adopt</a:t>
            </a:r>
            <a:r>
              <a:rPr lang="et-EE" sz="2400" dirty="0" smtClean="0">
                <a:latin typeface="Mongolian Baiti" panose="03000500000000000000" pitchFamily="66" charset="0"/>
                <a:cs typeface="Mongolian Baiti" panose="03000500000000000000" pitchFamily="66" charset="0"/>
              </a:rPr>
              <a:t> a</a:t>
            </a:r>
            <a:r>
              <a:rPr lang="en-US" sz="2400" dirty="0" smtClean="0">
                <a:latin typeface="Mongolian Baiti" panose="03000500000000000000" pitchFamily="66" charset="0"/>
                <a:cs typeface="Mongolian Baiti" panose="03000500000000000000" pitchFamily="66" charset="0"/>
              </a:rPr>
              <a:t> </a:t>
            </a:r>
            <a:r>
              <a:rPr lang="et-EE" sz="2400" dirty="0" err="1" smtClean="0">
                <a:latin typeface="Mongolian Baiti" panose="03000500000000000000" pitchFamily="66" charset="0"/>
                <a:cs typeface="Mongolian Baiti" panose="03000500000000000000" pitchFamily="66" charset="0"/>
              </a:rPr>
              <a:t>school’s</a:t>
            </a:r>
            <a:r>
              <a:rPr lang="et-EE" sz="2400" dirty="0" smtClean="0">
                <a:latin typeface="Mongolian Baiti" panose="03000500000000000000" pitchFamily="66" charset="0"/>
                <a:cs typeface="Mongolian Baiti" panose="03000500000000000000" pitchFamily="66" charset="0"/>
              </a:rPr>
              <a:t> </a:t>
            </a:r>
            <a:r>
              <a:rPr lang="en-US" sz="2400" dirty="0" smtClean="0">
                <a:latin typeface="Mongolian Baiti" panose="03000500000000000000" pitchFamily="66" charset="0"/>
                <a:cs typeface="Mongolian Baiti" panose="03000500000000000000" pitchFamily="66" charset="0"/>
              </a:rPr>
              <a:t>development </a:t>
            </a:r>
            <a:r>
              <a:rPr lang="en-US" sz="2400" dirty="0">
                <a:latin typeface="Mongolian Baiti" panose="03000500000000000000" pitchFamily="66" charset="0"/>
                <a:cs typeface="Mongolian Baiti" panose="03000500000000000000" pitchFamily="66" charset="0"/>
              </a:rPr>
              <a:t>plan with mission, values and goals agreed among all staff </a:t>
            </a:r>
            <a:r>
              <a:rPr lang="en-US" sz="2400" dirty="0" smtClean="0">
                <a:latin typeface="Mongolian Baiti" panose="03000500000000000000" pitchFamily="66" charset="0"/>
                <a:cs typeface="Mongolian Baiti" panose="03000500000000000000" pitchFamily="66" charset="0"/>
              </a:rPr>
              <a:t>members</a:t>
            </a:r>
            <a:r>
              <a:rPr lang="et-EE" sz="2400" dirty="0" smtClean="0">
                <a:latin typeface="Mongolian Baiti" panose="03000500000000000000" pitchFamily="66" charset="0"/>
                <a:cs typeface="Mongolian Baiti" panose="03000500000000000000" pitchFamily="66" charset="0"/>
              </a:rPr>
              <a:t> and </a:t>
            </a:r>
            <a:r>
              <a:rPr lang="en-US" sz="2400" dirty="0" smtClean="0">
                <a:latin typeface="Mongolian Baiti" panose="03000500000000000000" pitchFamily="66" charset="0"/>
                <a:cs typeface="Mongolian Baiti" panose="03000500000000000000" pitchFamily="66" charset="0"/>
              </a:rPr>
              <a:t>parent</a:t>
            </a:r>
            <a:r>
              <a:rPr lang="et-EE" sz="2400" dirty="0" smtClean="0">
                <a:latin typeface="Mongolian Baiti" panose="03000500000000000000" pitchFamily="66" charset="0"/>
                <a:cs typeface="Mongolian Baiti" panose="03000500000000000000" pitchFamily="66" charset="0"/>
              </a:rPr>
              <a:t>s</a:t>
            </a:r>
            <a:endParaRPr lang="en-US" sz="2400" dirty="0">
              <a:latin typeface="Mongolian Baiti" panose="03000500000000000000" pitchFamily="66" charset="0"/>
              <a:cs typeface="Mongolian Baiti" panose="03000500000000000000" pitchFamily="66" charset="0"/>
            </a:endParaRPr>
          </a:p>
          <a:p>
            <a:pPr marL="1091700" lvl="1" indent="-457200">
              <a:buClr>
                <a:srgbClr val="025C6F"/>
              </a:buClr>
              <a:buFont typeface="+mj-lt"/>
              <a:buAutoNum type="arabicPeriod"/>
            </a:pPr>
            <a:r>
              <a:rPr lang="et-EE" dirty="0" smtClean="0">
                <a:latin typeface="Mongolian Baiti" panose="03000500000000000000" pitchFamily="66" charset="0"/>
                <a:cs typeface="Mongolian Baiti" panose="03000500000000000000" pitchFamily="66" charset="0"/>
              </a:rPr>
              <a:t>C</a:t>
            </a:r>
            <a:r>
              <a:rPr lang="et-EE" sz="2400" dirty="0" smtClean="0">
                <a:latin typeface="Mongolian Baiti" panose="03000500000000000000" pitchFamily="66" charset="0"/>
                <a:cs typeface="Mongolian Baiti" panose="03000500000000000000" pitchFamily="66" charset="0"/>
              </a:rPr>
              <a:t>arry out </a:t>
            </a:r>
            <a:r>
              <a:rPr lang="en-US" sz="2400" dirty="0" smtClean="0">
                <a:latin typeface="Mongolian Baiti" panose="03000500000000000000" pitchFamily="66" charset="0"/>
                <a:cs typeface="Mongolian Baiti" panose="03000500000000000000" pitchFamily="66" charset="0"/>
              </a:rPr>
              <a:t>integration </a:t>
            </a:r>
            <a:r>
              <a:rPr lang="en-US" sz="2400" dirty="0">
                <a:latin typeface="Mongolian Baiti" panose="03000500000000000000" pitchFamily="66" charset="0"/>
                <a:cs typeface="Mongolian Baiti" panose="03000500000000000000" pitchFamily="66" charset="0"/>
              </a:rPr>
              <a:t>of subjects and </a:t>
            </a:r>
            <a:r>
              <a:rPr lang="et-EE" sz="2400" dirty="0" smtClean="0">
                <a:latin typeface="Mongolian Baiti" panose="03000500000000000000" pitchFamily="66" charset="0"/>
                <a:cs typeface="Mongolian Baiti" panose="03000500000000000000" pitchFamily="66" charset="0"/>
              </a:rPr>
              <a:t>define </a:t>
            </a:r>
            <a:r>
              <a:rPr lang="en-US" sz="2400" dirty="0" smtClean="0">
                <a:latin typeface="Mongolian Baiti" panose="03000500000000000000" pitchFamily="66" charset="0"/>
                <a:cs typeface="Mongolian Baiti" panose="03000500000000000000" pitchFamily="66" charset="0"/>
              </a:rPr>
              <a:t>learning </a:t>
            </a:r>
            <a:r>
              <a:rPr lang="en-US" sz="2400" dirty="0">
                <a:latin typeface="Mongolian Baiti" panose="03000500000000000000" pitchFamily="66" charset="0"/>
                <a:cs typeface="Mongolian Baiti" panose="03000500000000000000" pitchFamily="66" charset="0"/>
              </a:rPr>
              <a:t>outcomes at each class </a:t>
            </a:r>
            <a:r>
              <a:rPr lang="en-US" sz="2400" dirty="0" smtClean="0">
                <a:latin typeface="Mongolian Baiti" panose="03000500000000000000" pitchFamily="66" charset="0"/>
                <a:cs typeface="Mongolian Baiti" panose="03000500000000000000" pitchFamily="66" charset="0"/>
              </a:rPr>
              <a:t>level </a:t>
            </a:r>
            <a:endParaRPr lang="en-US" sz="2400" dirty="0">
              <a:latin typeface="Mongolian Baiti" panose="03000500000000000000" pitchFamily="66" charset="0"/>
              <a:cs typeface="Mongolian Baiti" panose="03000500000000000000" pitchFamily="66" charset="0"/>
            </a:endParaRPr>
          </a:p>
          <a:p>
            <a:pPr marL="0" indent="0">
              <a:buNone/>
            </a:pPr>
            <a:endParaRPr lang="en-US" sz="1800" dirty="0"/>
          </a:p>
          <a:p>
            <a:pPr marL="0" indent="0">
              <a:buNone/>
            </a:pPr>
            <a:endParaRPr lang="et-EE" sz="1800" dirty="0"/>
          </a:p>
          <a:p>
            <a:endParaRPr lang="en-US" sz="1800" dirty="0"/>
          </a:p>
          <a:p>
            <a:endParaRPr lang="en-US" sz="2400" dirty="0"/>
          </a:p>
          <a:p>
            <a:endParaRPr lang="et-EE" dirty="0"/>
          </a:p>
        </p:txBody>
      </p:sp>
    </p:spTree>
    <p:extLst>
      <p:ext uri="{BB962C8B-B14F-4D97-AF65-F5344CB8AC3E}">
        <p14:creationId xmlns:p14="http://schemas.microsoft.com/office/powerpoint/2010/main" val="2084299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sz="7200" dirty="0" smtClean="0">
                <a:solidFill>
                  <a:srgbClr val="025C6F"/>
                </a:solidFill>
                <a:latin typeface="Mongolian Baiti" panose="03000500000000000000" pitchFamily="66" charset="0"/>
                <a:cs typeface="Mongolian Baiti" panose="03000500000000000000" pitchFamily="66" charset="0"/>
              </a:rPr>
              <a:t>Teachers</a:t>
            </a:r>
            <a:endParaRPr lang="en-GB" sz="7200" dirty="0">
              <a:solidFill>
                <a:srgbClr val="025C6F"/>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a:xfrm>
            <a:off x="838200" y="1517281"/>
            <a:ext cx="10515600" cy="4351338"/>
          </a:xfrm>
        </p:spPr>
        <p:txBody>
          <a:bodyPr/>
          <a:lstStyle/>
          <a:p>
            <a:endParaRPr lang="et-EE" dirty="0" smtClean="0">
              <a:latin typeface="Mongolian Baiti" panose="03000500000000000000" pitchFamily="66" charset="0"/>
              <a:cs typeface="Mongolian Baiti" panose="03000500000000000000" pitchFamily="66" charset="0"/>
            </a:endParaRPr>
          </a:p>
          <a:p>
            <a:pPr marL="514350" indent="-514350">
              <a:buClr>
                <a:srgbClr val="FBAB34"/>
              </a:buClr>
              <a:buFont typeface="+mj-lt"/>
              <a:buAutoNum type="arabicPeriod"/>
            </a:pPr>
            <a:r>
              <a:rPr lang="en-GB" dirty="0" smtClean="0">
                <a:latin typeface="Mongolian Baiti" panose="03000500000000000000" pitchFamily="66" charset="0"/>
                <a:cs typeface="Mongolian Baiti" panose="03000500000000000000" pitchFamily="66" charset="0"/>
              </a:rPr>
              <a:t>Teacher training is provided at university on </a:t>
            </a:r>
            <a:r>
              <a:rPr lang="et-EE" dirty="0" smtClean="0">
                <a:latin typeface="Mongolian Baiti" panose="03000500000000000000" pitchFamily="66" charset="0"/>
                <a:cs typeface="Mongolian Baiti" panose="03000500000000000000" pitchFamily="66" charset="0"/>
              </a:rPr>
              <a:t>MA</a:t>
            </a:r>
            <a:r>
              <a:rPr lang="en-GB" dirty="0" smtClean="0">
                <a:latin typeface="Mongolian Baiti" panose="03000500000000000000" pitchFamily="66" charset="0"/>
                <a:cs typeface="Mongolian Baiti" panose="03000500000000000000" pitchFamily="66" charset="0"/>
              </a:rPr>
              <a:t> level</a:t>
            </a:r>
            <a:endParaRPr lang="et-EE" dirty="0">
              <a:latin typeface="Mongolian Baiti" panose="03000500000000000000" pitchFamily="66" charset="0"/>
              <a:cs typeface="Mongolian Baiti" panose="03000500000000000000" pitchFamily="66" charset="0"/>
            </a:endParaRPr>
          </a:p>
          <a:p>
            <a:pPr marL="514350" indent="-514350">
              <a:buClr>
                <a:srgbClr val="FBAB34"/>
              </a:buClr>
              <a:buFont typeface="+mj-lt"/>
              <a:buAutoNum type="arabicPeriod"/>
            </a:pPr>
            <a:r>
              <a:rPr lang="et-EE" dirty="0" smtClean="0">
                <a:latin typeface="Mongolian Baiti" panose="03000500000000000000" pitchFamily="66" charset="0"/>
                <a:cs typeface="Mongolian Baiti" panose="03000500000000000000" pitchFamily="66" charset="0"/>
              </a:rPr>
              <a:t>94% teachers in comprehensive schools have MA level university education, more than 90% are graduates of  teacher training programs</a:t>
            </a:r>
          </a:p>
          <a:p>
            <a:pPr marL="514350" indent="-514350">
              <a:buClr>
                <a:srgbClr val="FBAB34"/>
              </a:buClr>
              <a:buFont typeface="+mj-lt"/>
              <a:buAutoNum type="arabicPeriod"/>
            </a:pPr>
            <a:r>
              <a:rPr lang="en-GB" dirty="0" smtClean="0">
                <a:latin typeface="Mongolian Baiti" panose="03000500000000000000" pitchFamily="66" charset="0"/>
                <a:cs typeface="Mongolian Baiti" panose="03000500000000000000" pitchFamily="66" charset="0"/>
              </a:rPr>
              <a:t>S</a:t>
            </a:r>
            <a:r>
              <a:rPr lang="et-EE" dirty="0" smtClean="0">
                <a:latin typeface="Mongolian Baiti" panose="03000500000000000000" pitchFamily="66" charset="0"/>
                <a:cs typeface="Mongolian Baiti" panose="03000500000000000000" pitchFamily="66" charset="0"/>
              </a:rPr>
              <a:t>pecial support program (induction year) for </a:t>
            </a:r>
            <a:r>
              <a:rPr lang="en-GB" dirty="0" smtClean="0">
                <a:latin typeface="Mongolian Baiti" panose="03000500000000000000" pitchFamily="66" charset="0"/>
                <a:cs typeface="Mongolian Baiti" panose="03000500000000000000" pitchFamily="66" charset="0"/>
              </a:rPr>
              <a:t>novice teacher</a:t>
            </a:r>
            <a:r>
              <a:rPr lang="et-EE" dirty="0" smtClean="0">
                <a:latin typeface="Mongolian Baiti" panose="03000500000000000000" pitchFamily="66" charset="0"/>
                <a:cs typeface="Mongolian Baiti" panose="03000500000000000000" pitchFamily="66" charset="0"/>
              </a:rPr>
              <a:t>s</a:t>
            </a:r>
          </a:p>
          <a:p>
            <a:pPr marL="514350" indent="-514350">
              <a:buClr>
                <a:srgbClr val="FBAB34"/>
              </a:buClr>
              <a:buFont typeface="+mj-lt"/>
              <a:buAutoNum type="arabicPeriod"/>
            </a:pPr>
            <a:r>
              <a:rPr lang="et-EE" dirty="0" smtClean="0">
                <a:latin typeface="Mongolian Baiti" panose="03000500000000000000" pitchFamily="66" charset="0"/>
                <a:cs typeface="Mongolian Baiti" panose="03000500000000000000" pitchFamily="66" charset="0"/>
              </a:rPr>
              <a:t>Regular i</a:t>
            </a:r>
            <a:r>
              <a:rPr lang="en-US" dirty="0" smtClean="0">
                <a:latin typeface="Mongolian Baiti" panose="03000500000000000000" pitchFamily="66" charset="0"/>
                <a:cs typeface="Mongolian Baiti" panose="03000500000000000000" pitchFamily="66" charset="0"/>
              </a:rPr>
              <a:t>n-service </a:t>
            </a:r>
            <a:r>
              <a:rPr lang="et-EE" dirty="0" smtClean="0">
                <a:latin typeface="Mongolian Baiti" panose="03000500000000000000" pitchFamily="66" charset="0"/>
                <a:cs typeface="Mongolian Baiti" panose="03000500000000000000" pitchFamily="66" charset="0"/>
              </a:rPr>
              <a:t>training, mainly carried out by universities </a:t>
            </a:r>
          </a:p>
          <a:p>
            <a:pPr marL="514350" indent="-514350">
              <a:buClr>
                <a:srgbClr val="FBAB34"/>
              </a:buClr>
              <a:buFont typeface="+mj-lt"/>
              <a:buAutoNum type="arabicPeriod"/>
            </a:pPr>
            <a:r>
              <a:rPr lang="et-EE" dirty="0" smtClean="0">
                <a:latin typeface="Mongolian Baiti" panose="03000500000000000000" pitchFamily="66" charset="0"/>
                <a:cs typeface="Mongolian Baiti" panose="03000500000000000000" pitchFamily="66" charset="0"/>
              </a:rPr>
              <a:t>Duty of the school leader – to</a:t>
            </a:r>
            <a:r>
              <a:rPr lang="en-US" dirty="0" smtClean="0">
                <a:latin typeface="Mongolian Baiti" panose="03000500000000000000" pitchFamily="66" charset="0"/>
                <a:cs typeface="Mongolian Baiti" panose="03000500000000000000" pitchFamily="66" charset="0"/>
              </a:rPr>
              <a:t> plan</a:t>
            </a:r>
            <a:r>
              <a:rPr lang="et-EE" dirty="0" smtClean="0">
                <a:latin typeface="Mongolian Baiti" panose="03000500000000000000" pitchFamily="66" charset="0"/>
                <a:cs typeface="Mongolian Baiti" panose="03000500000000000000" pitchFamily="66" charset="0"/>
              </a:rPr>
              <a:t> and </a:t>
            </a:r>
            <a:r>
              <a:rPr lang="en-US" dirty="0" err="1" smtClean="0">
                <a:latin typeface="Mongolian Baiti" panose="03000500000000000000" pitchFamily="66" charset="0"/>
                <a:cs typeface="Mongolian Baiti" panose="03000500000000000000" pitchFamily="66" charset="0"/>
              </a:rPr>
              <a:t>creat</a:t>
            </a:r>
            <a:r>
              <a:rPr lang="et-EE" dirty="0" smtClean="0">
                <a:latin typeface="Mongolian Baiti" panose="03000500000000000000" pitchFamily="66" charset="0"/>
                <a:cs typeface="Mongolian Baiti" panose="03000500000000000000" pitchFamily="66" charset="0"/>
              </a:rPr>
              <a:t>e </a:t>
            </a:r>
            <a:r>
              <a:rPr lang="en-US" dirty="0" err="1" smtClean="0">
                <a:latin typeface="Mongolian Baiti" panose="03000500000000000000" pitchFamily="66" charset="0"/>
                <a:cs typeface="Mongolian Baiti" panose="03000500000000000000" pitchFamily="66" charset="0"/>
              </a:rPr>
              <a:t>possibilit</a:t>
            </a:r>
            <a:r>
              <a:rPr lang="et-EE" dirty="0" smtClean="0">
                <a:latin typeface="Mongolian Baiti" panose="03000500000000000000" pitchFamily="66" charset="0"/>
                <a:cs typeface="Mongolian Baiti" panose="03000500000000000000" pitchFamily="66" charset="0"/>
              </a:rPr>
              <a:t>i</a:t>
            </a:r>
            <a:r>
              <a:rPr lang="en-US" dirty="0" err="1" smtClean="0">
                <a:latin typeface="Mongolian Baiti" panose="03000500000000000000" pitchFamily="66" charset="0"/>
                <a:cs typeface="Mongolian Baiti" panose="03000500000000000000" pitchFamily="66" charset="0"/>
              </a:rPr>
              <a:t>es</a:t>
            </a:r>
            <a:r>
              <a:rPr lang="en-US" dirty="0" smtClean="0">
                <a:latin typeface="Mongolian Baiti" panose="03000500000000000000" pitchFamily="66" charset="0"/>
                <a:cs typeface="Mongolian Baiti" panose="03000500000000000000" pitchFamily="66" charset="0"/>
              </a:rPr>
              <a:t> for teachers’  professional development </a:t>
            </a:r>
            <a:r>
              <a:rPr lang="et-EE" dirty="0" smtClean="0">
                <a:latin typeface="Mongolian Baiti" panose="03000500000000000000" pitchFamily="66" charset="0"/>
                <a:cs typeface="Mongolian Baiti" panose="03000500000000000000" pitchFamily="66" charset="0"/>
              </a:rPr>
              <a:t>  </a:t>
            </a:r>
            <a:endParaRPr lang="en-GB" dirty="0" smtClean="0">
              <a:latin typeface="Mongolian Baiti" panose="03000500000000000000" pitchFamily="66" charset="0"/>
              <a:cs typeface="Mongolian Baiti" panose="03000500000000000000" pitchFamily="66" charset="0"/>
            </a:endParaRPr>
          </a:p>
          <a:p>
            <a:endParaRPr lang="en-US" dirty="0" smtClean="0">
              <a:latin typeface="Mongolian Baiti" panose="03000500000000000000" pitchFamily="66" charset="0"/>
              <a:cs typeface="Mongolian Baiti" panose="03000500000000000000" pitchFamily="66" charset="0"/>
            </a:endParaRPr>
          </a:p>
          <a:p>
            <a:endParaRPr lang="et-EE" dirty="0" smtClean="0">
              <a:latin typeface="Mongolian Baiti" panose="03000500000000000000" pitchFamily="66" charset="0"/>
              <a:cs typeface="Mongolian Baiti" panose="03000500000000000000" pitchFamily="66" charset="0"/>
            </a:endParaRPr>
          </a:p>
          <a:p>
            <a:endParaRPr lang="en-GB"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58719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70222" y="96612"/>
            <a:ext cx="7935493" cy="1325563"/>
          </a:xfrm>
        </p:spPr>
        <p:txBody>
          <a:bodyPr>
            <a:noAutofit/>
          </a:bodyPr>
          <a:lstStyle/>
          <a:p>
            <a:r>
              <a:rPr lang="et-EE" sz="7200" dirty="0" smtClean="0">
                <a:solidFill>
                  <a:srgbClr val="025C6F"/>
                </a:solidFill>
                <a:latin typeface="Mongolian Baiti" panose="03000500000000000000" pitchFamily="66" charset="0"/>
                <a:cs typeface="Mongolian Baiti" panose="03000500000000000000" pitchFamily="66" charset="0"/>
              </a:rPr>
              <a:t>T</a:t>
            </a:r>
            <a:r>
              <a:rPr lang="en-US" sz="7200" dirty="0" err="1" smtClean="0">
                <a:solidFill>
                  <a:srgbClr val="025C6F"/>
                </a:solidFill>
                <a:latin typeface="Mongolian Baiti" panose="03000500000000000000" pitchFamily="66" charset="0"/>
                <a:cs typeface="Mongolian Baiti" panose="03000500000000000000" pitchFamily="66" charset="0"/>
              </a:rPr>
              <a:t>eacher</a:t>
            </a:r>
            <a:r>
              <a:rPr lang="en-US" sz="7200" dirty="0" smtClean="0">
                <a:solidFill>
                  <a:srgbClr val="025C6F"/>
                </a:solidFill>
                <a:latin typeface="Mongolian Baiti" panose="03000500000000000000" pitchFamily="66" charset="0"/>
                <a:cs typeface="Mongolian Baiti" panose="03000500000000000000" pitchFamily="66" charset="0"/>
              </a:rPr>
              <a:t> is the </a:t>
            </a:r>
            <a:r>
              <a:rPr lang="et-EE" sz="7200" dirty="0" err="1" smtClean="0">
                <a:solidFill>
                  <a:srgbClr val="FBAB34"/>
                </a:solidFill>
                <a:latin typeface="Mongolian Baiti" panose="03000500000000000000" pitchFamily="66" charset="0"/>
                <a:cs typeface="Mongolian Baiti" panose="03000500000000000000" pitchFamily="66" charset="0"/>
              </a:rPr>
              <a:t>key</a:t>
            </a:r>
            <a:endParaRPr lang="en-US" sz="7200" dirty="0">
              <a:solidFill>
                <a:srgbClr val="FBAB34"/>
              </a:solidFill>
              <a:latin typeface="Mongolian Baiti" panose="03000500000000000000" pitchFamily="66" charset="0"/>
              <a:cs typeface="Mongolian Baiti" panose="03000500000000000000" pitchFamily="66" charset="0"/>
            </a:endParaRPr>
          </a:p>
        </p:txBody>
      </p:sp>
      <p:sp>
        <p:nvSpPr>
          <p:cNvPr id="5" name="Content Placeholder 4"/>
          <p:cNvSpPr>
            <a:spLocks noGrp="1"/>
          </p:cNvSpPr>
          <p:nvPr>
            <p:ph sz="half" idx="1"/>
          </p:nvPr>
        </p:nvSpPr>
        <p:spPr>
          <a:xfrm>
            <a:off x="1199344" y="1638335"/>
            <a:ext cx="4322737" cy="4351338"/>
          </a:xfrm>
        </p:spPr>
        <p:txBody>
          <a:bodyPr>
            <a:normAutofit fontScale="92500" lnSpcReduction="10000"/>
          </a:bodyPr>
          <a:lstStyle/>
          <a:p>
            <a:endParaRPr lang="et-EE" dirty="0" smtClean="0">
              <a:latin typeface="Mongolian Baiti" panose="03000500000000000000" pitchFamily="66" charset="0"/>
              <a:cs typeface="Mongolian Baiti" panose="03000500000000000000" pitchFamily="66" charset="0"/>
            </a:endParaRPr>
          </a:p>
          <a:p>
            <a:endParaRPr lang="et-EE" dirty="0">
              <a:latin typeface="Mongolian Baiti" panose="03000500000000000000" pitchFamily="66" charset="0"/>
              <a:cs typeface="Mongolian Baiti" panose="03000500000000000000" pitchFamily="66" charset="0"/>
            </a:endParaRPr>
          </a:p>
          <a:p>
            <a:pPr marL="0" indent="0">
              <a:buNone/>
            </a:pPr>
            <a:r>
              <a:rPr lang="et-EE" sz="3600" dirty="0" smtClean="0">
                <a:solidFill>
                  <a:srgbClr val="025C6F"/>
                </a:solidFill>
                <a:latin typeface="Mongolian Baiti" panose="03000500000000000000" pitchFamily="66" charset="0"/>
                <a:cs typeface="Mongolian Baiti" panose="03000500000000000000" pitchFamily="66" charset="0"/>
              </a:rPr>
              <a:t>TALIS </a:t>
            </a:r>
            <a:r>
              <a:rPr lang="et-EE" sz="3600" dirty="0">
                <a:solidFill>
                  <a:srgbClr val="025C6F"/>
                </a:solidFill>
                <a:latin typeface="Mongolian Baiti" panose="03000500000000000000" pitchFamily="66" charset="0"/>
                <a:cs typeface="Mongolian Baiti" panose="03000500000000000000" pitchFamily="66" charset="0"/>
              </a:rPr>
              <a:t>(2013): </a:t>
            </a:r>
            <a:endParaRPr lang="et-EE" sz="3600" dirty="0" smtClean="0">
              <a:solidFill>
                <a:srgbClr val="025C6F"/>
              </a:solidFill>
              <a:latin typeface="Mongolian Baiti" panose="03000500000000000000" pitchFamily="66" charset="0"/>
              <a:cs typeface="Mongolian Baiti" panose="03000500000000000000" pitchFamily="66" charset="0"/>
            </a:endParaRPr>
          </a:p>
          <a:p>
            <a:pPr marL="0" indent="0">
              <a:buNone/>
            </a:pPr>
            <a:r>
              <a:rPr lang="et-EE" sz="3600" dirty="0" smtClean="0">
                <a:latin typeface="Mongolian Baiti" panose="03000500000000000000" pitchFamily="66" charset="0"/>
                <a:cs typeface="Mongolian Baiti" panose="03000500000000000000" pitchFamily="66" charset="0"/>
              </a:rPr>
              <a:t>The average Estonian teacher is an o</a:t>
            </a:r>
            <a:r>
              <a:rPr lang="en-US" sz="3600" dirty="0" err="1" smtClean="0">
                <a:latin typeface="Mongolian Baiti" panose="03000500000000000000" pitchFamily="66" charset="0"/>
                <a:cs typeface="Mongolian Baiti" panose="03000500000000000000" pitchFamily="66" charset="0"/>
              </a:rPr>
              <a:t>lder</a:t>
            </a:r>
            <a:r>
              <a:rPr lang="en-US" sz="3600" dirty="0">
                <a:latin typeface="Mongolian Baiti" panose="03000500000000000000" pitchFamily="66" charset="0"/>
                <a:cs typeface="Mongolian Baiti" panose="03000500000000000000" pitchFamily="66" charset="0"/>
              </a:rPr>
              <a:t>, experienced  </a:t>
            </a:r>
            <a:r>
              <a:rPr lang="et-EE" sz="3600" dirty="0" smtClean="0">
                <a:latin typeface="Mongolian Baiti" panose="03000500000000000000" pitchFamily="66" charset="0"/>
                <a:cs typeface="Mongolian Baiti" panose="03000500000000000000" pitchFamily="66" charset="0"/>
              </a:rPr>
              <a:t>woman with an MA degree who often teaches not full time in a small classroom</a:t>
            </a:r>
            <a:endParaRPr lang="en-US" sz="3600" dirty="0">
              <a:latin typeface="Mongolian Baiti" panose="03000500000000000000" pitchFamily="66" charset="0"/>
              <a:cs typeface="Mongolian Baiti" panose="03000500000000000000" pitchFamily="66" charset="0"/>
            </a:endParaRPr>
          </a:p>
        </p:txBody>
      </p:sp>
      <p:pic>
        <p:nvPicPr>
          <p:cNvPr id="6" name="Picture Placeholder 13"/>
          <p:cNvPicPr>
            <a:picLocks noChangeAspect="1"/>
          </p:cNvPicPr>
          <p:nvPr/>
        </p:nvPicPr>
        <p:blipFill>
          <a:blip r:embed="rId3">
            <a:extLst>
              <a:ext uri="{28A0092B-C50C-407E-A947-70E740481C1C}">
                <a14:useLocalDpi xmlns:a14="http://schemas.microsoft.com/office/drawing/2010/main" val="0"/>
              </a:ext>
            </a:extLst>
          </a:blip>
          <a:srcRect l="1511" r="1511"/>
          <a:stretch>
            <a:fillRect/>
          </a:stretch>
        </p:blipFill>
        <p:spPr>
          <a:xfrm>
            <a:off x="6106787" y="1638335"/>
            <a:ext cx="3614138" cy="3614138"/>
          </a:xfrm>
          <a:prstGeom prst="ellipse">
            <a:avLst/>
          </a:prstGeom>
        </p:spPr>
      </p:pic>
    </p:spTree>
    <p:extLst>
      <p:ext uri="{BB962C8B-B14F-4D97-AF65-F5344CB8AC3E}">
        <p14:creationId xmlns:p14="http://schemas.microsoft.com/office/powerpoint/2010/main" val="2712475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893" y="87213"/>
            <a:ext cx="10515600" cy="1325563"/>
          </a:xfrm>
        </p:spPr>
        <p:txBody>
          <a:bodyPr>
            <a:normAutofit/>
          </a:bodyPr>
          <a:lstStyle/>
          <a:p>
            <a:r>
              <a:rPr lang="en-US" sz="7200" dirty="0" err="1" smtClean="0">
                <a:solidFill>
                  <a:srgbClr val="025C6F"/>
                </a:solidFill>
                <a:latin typeface="Mongolian Baiti" panose="03000500000000000000" pitchFamily="66" charset="0"/>
                <a:cs typeface="Mongolian Baiti" panose="03000500000000000000" pitchFamily="66" charset="0"/>
              </a:rPr>
              <a:t>Talis</a:t>
            </a:r>
            <a:r>
              <a:rPr lang="en-US" sz="7200" dirty="0" smtClean="0">
                <a:solidFill>
                  <a:srgbClr val="025C6F"/>
                </a:solidFill>
                <a:latin typeface="Mongolian Baiti" panose="03000500000000000000" pitchFamily="66" charset="0"/>
                <a:cs typeface="Mongolian Baiti" panose="03000500000000000000" pitchFamily="66" charset="0"/>
              </a:rPr>
              <a:t> </a:t>
            </a:r>
            <a:r>
              <a:rPr lang="en-US" sz="7200" dirty="0" smtClean="0">
                <a:solidFill>
                  <a:srgbClr val="FBAB34"/>
                </a:solidFill>
                <a:latin typeface="Mongolian Baiti" panose="03000500000000000000" pitchFamily="66" charset="0"/>
                <a:cs typeface="Mongolian Baiti" panose="03000500000000000000" pitchFamily="66" charset="0"/>
              </a:rPr>
              <a:t>2013</a:t>
            </a:r>
            <a:endParaRPr lang="en-US" sz="7200" dirty="0">
              <a:solidFill>
                <a:srgbClr val="FBAB34"/>
              </a:solidFill>
              <a:latin typeface="Mongolian Baiti" panose="03000500000000000000" pitchFamily="66" charset="0"/>
              <a:cs typeface="Mongolian Baiti" panose="03000500000000000000" pitchFamily="66"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7152124"/>
              </p:ext>
            </p:extLst>
          </p:nvPr>
        </p:nvGraphicFramePr>
        <p:xfrm>
          <a:off x="933893" y="827986"/>
          <a:ext cx="10572976" cy="48816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8628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574709" y="517600"/>
            <a:ext cx="11617291" cy="1138239"/>
          </a:xfrm>
        </p:spPr>
        <p:txBody>
          <a:bodyPr>
            <a:noAutofit/>
          </a:bodyPr>
          <a:lstStyle/>
          <a:p>
            <a:r>
              <a:rPr lang="et-EE" sz="7200" dirty="0" smtClean="0">
                <a:solidFill>
                  <a:srgbClr val="025C6F"/>
                </a:solidFill>
                <a:latin typeface="Mongolian Baiti" panose="03000500000000000000" pitchFamily="66" charset="0"/>
                <a:cs typeface="Mongolian Baiti" panose="03000500000000000000" pitchFamily="66" charset="0"/>
              </a:rPr>
              <a:t>Teachers</a:t>
            </a:r>
            <a:r>
              <a:rPr lang="en-US" sz="7200" dirty="0" smtClean="0">
                <a:solidFill>
                  <a:srgbClr val="025C6F"/>
                </a:solidFill>
                <a:latin typeface="Mongolian Baiti" panose="03000500000000000000" pitchFamily="66" charset="0"/>
                <a:cs typeface="Mongolian Baiti" panose="03000500000000000000" pitchFamily="66" charset="0"/>
              </a:rPr>
              <a:t>’ </a:t>
            </a:r>
            <a:r>
              <a:rPr lang="en-US" sz="7200" dirty="0" smtClean="0">
                <a:solidFill>
                  <a:srgbClr val="FBAB34"/>
                </a:solidFill>
                <a:latin typeface="Mongolian Baiti" panose="03000500000000000000" pitchFamily="66" charset="0"/>
                <a:cs typeface="Mongolian Baiti" panose="03000500000000000000" pitchFamily="66" charset="0"/>
              </a:rPr>
              <a:t>professional</a:t>
            </a:r>
            <a:r>
              <a:rPr lang="en-US" sz="7200" dirty="0" smtClean="0">
                <a:solidFill>
                  <a:srgbClr val="025C6F"/>
                </a:solidFill>
                <a:latin typeface="Mongolian Baiti" panose="03000500000000000000" pitchFamily="66" charset="0"/>
                <a:cs typeface="Mongolian Baiti" panose="03000500000000000000" pitchFamily="66" charset="0"/>
              </a:rPr>
              <a:t> development</a:t>
            </a:r>
            <a:endParaRPr lang="et-EE" sz="7200" dirty="0">
              <a:solidFill>
                <a:srgbClr val="025C6F"/>
              </a:solidFill>
              <a:latin typeface="Mongolian Baiti" panose="03000500000000000000" pitchFamily="66" charset="0"/>
              <a:cs typeface="Mongolian Baiti" panose="03000500000000000000" pitchFamily="66" charset="0"/>
            </a:endParaRPr>
          </a:p>
        </p:txBody>
      </p:sp>
      <p:graphicFrame>
        <p:nvGraphicFramePr>
          <p:cNvPr id="25" name="Content Placeholder 24"/>
          <p:cNvGraphicFramePr>
            <a:graphicFrameLocks noGrp="1"/>
          </p:cNvGraphicFramePr>
          <p:nvPr>
            <p:ph idx="1"/>
            <p:extLst>
              <p:ext uri="{D42A27DB-BD31-4B8C-83A1-F6EECF244321}">
                <p14:modId xmlns:p14="http://schemas.microsoft.com/office/powerpoint/2010/main" val="1603790497"/>
              </p:ext>
            </p:extLst>
          </p:nvPr>
        </p:nvGraphicFramePr>
        <p:xfrm>
          <a:off x="1736652" y="2370510"/>
          <a:ext cx="9470064" cy="2881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4" name="Slide Number Placeholder 4"/>
          <p:cNvSpPr>
            <a:spLocks noGrp="1"/>
          </p:cNvSpPr>
          <p:nvPr>
            <p:ph type="sldNum" sz="quarter" idx="4294967295"/>
          </p:nvPr>
        </p:nvSpPr>
        <p:spPr bwMode="auto">
          <a:xfrm>
            <a:off x="9652000" y="6248400"/>
            <a:ext cx="2540000" cy="457200"/>
          </a:xfrm>
          <a:prstGeom prst="rect">
            <a:avLst/>
          </a:prstGeom>
          <a:noFill/>
          <a:ln>
            <a:miter lim="800000"/>
            <a:headEnd/>
            <a:tailEnd/>
          </a:ln>
        </p:spPr>
        <p:txBody>
          <a:bodyPr/>
          <a:lstStyle/>
          <a:p>
            <a:fld id="{40405C88-7374-4C29-A0CD-10FF9F1AE993}" type="slidenum">
              <a:rPr lang="en-GB"/>
              <a:pPr/>
              <a:t>14</a:t>
            </a:fld>
            <a:endParaRPr lang="en-GB"/>
          </a:p>
        </p:txBody>
      </p:sp>
    </p:spTree>
    <p:extLst>
      <p:ext uri="{BB962C8B-B14F-4D97-AF65-F5344CB8AC3E}">
        <p14:creationId xmlns:p14="http://schemas.microsoft.com/office/powerpoint/2010/main" val="31181407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69436"/>
            <a:ext cx="10515600" cy="1325563"/>
          </a:xfrm>
        </p:spPr>
        <p:txBody>
          <a:bodyPr>
            <a:normAutofit/>
          </a:bodyPr>
          <a:lstStyle/>
          <a:p>
            <a:r>
              <a:rPr lang="en-US" sz="7200" dirty="0" smtClean="0">
                <a:solidFill>
                  <a:srgbClr val="FBAB34"/>
                </a:solidFill>
                <a:latin typeface="Mongolian Baiti" panose="03000500000000000000" pitchFamily="66" charset="0"/>
                <a:cs typeface="Mongolian Baiti" panose="03000500000000000000" pitchFamily="66" charset="0"/>
              </a:rPr>
              <a:t>Induction</a:t>
            </a:r>
            <a:r>
              <a:rPr lang="en-US" sz="7200" dirty="0" smtClean="0">
                <a:solidFill>
                  <a:srgbClr val="025C6F"/>
                </a:solidFill>
                <a:latin typeface="Mongolian Baiti" panose="03000500000000000000" pitchFamily="66" charset="0"/>
                <a:cs typeface="Mongolian Baiti" panose="03000500000000000000" pitchFamily="66" charset="0"/>
              </a:rPr>
              <a:t> year</a:t>
            </a:r>
            <a:endParaRPr lang="en-US" sz="7200" dirty="0">
              <a:solidFill>
                <a:srgbClr val="025C6F"/>
              </a:solidFill>
              <a:latin typeface="Mongolian Baiti" panose="03000500000000000000" pitchFamily="66" charset="0"/>
              <a:cs typeface="Mongolian Baiti" panose="03000500000000000000" pitchFamily="66" charset="0"/>
            </a:endParaRPr>
          </a:p>
        </p:txBody>
      </p:sp>
      <p:sp>
        <p:nvSpPr>
          <p:cNvPr id="5" name="Content Placeholder 4"/>
          <p:cNvSpPr>
            <a:spLocks noGrp="1"/>
          </p:cNvSpPr>
          <p:nvPr>
            <p:ph sz="half" idx="1"/>
          </p:nvPr>
        </p:nvSpPr>
        <p:spPr>
          <a:xfrm>
            <a:off x="5569689" y="1777075"/>
            <a:ext cx="5181600" cy="4351338"/>
          </a:xfrm>
        </p:spPr>
        <p:txBody>
          <a:bodyPr>
            <a:normAutofit/>
          </a:bodyPr>
          <a:lstStyle/>
          <a:p>
            <a:pPr marL="457200" indent="-457200">
              <a:buClr>
                <a:srgbClr val="025C6F"/>
              </a:buClr>
              <a:buFont typeface="+mj-lt"/>
              <a:buAutoNum type="arabicPeriod"/>
            </a:pPr>
            <a:r>
              <a:rPr lang="en-GB" sz="2400" dirty="0">
                <a:latin typeface="Mongolian Baiti" panose="03000500000000000000" pitchFamily="66" charset="0"/>
                <a:cs typeface="Mongolian Baiti" panose="03000500000000000000" pitchFamily="66" charset="0"/>
              </a:rPr>
              <a:t>Supporting the </a:t>
            </a:r>
            <a:r>
              <a:rPr lang="et-EE" sz="2400" dirty="0">
                <a:latin typeface="Mongolian Baiti" panose="03000500000000000000" pitchFamily="66" charset="0"/>
                <a:cs typeface="Mongolian Baiti" panose="03000500000000000000" pitchFamily="66" charset="0"/>
              </a:rPr>
              <a:t>professional </a:t>
            </a:r>
            <a:r>
              <a:rPr lang="en-GB" sz="2400" dirty="0">
                <a:latin typeface="Mongolian Baiti" panose="03000500000000000000" pitchFamily="66" charset="0"/>
                <a:cs typeface="Mongolian Baiti" panose="03000500000000000000" pitchFamily="66" charset="0"/>
              </a:rPr>
              <a:t>development of a novice teacher</a:t>
            </a:r>
            <a:r>
              <a:rPr lang="et-EE" sz="2400" dirty="0">
                <a:latin typeface="Mongolian Baiti" panose="03000500000000000000" pitchFamily="66" charset="0"/>
                <a:cs typeface="Mongolian Baiti" panose="03000500000000000000" pitchFamily="66" charset="0"/>
              </a:rPr>
              <a:t>s;</a:t>
            </a:r>
          </a:p>
          <a:p>
            <a:pPr marL="457200" indent="-457200">
              <a:buClr>
                <a:srgbClr val="025C6F"/>
              </a:buClr>
              <a:buFont typeface="+mj-lt"/>
              <a:buAutoNum type="arabicPeriod"/>
            </a:pPr>
            <a:r>
              <a:rPr lang="et-EE" sz="2400" dirty="0">
                <a:latin typeface="Mongolian Baiti" panose="03000500000000000000" pitchFamily="66" charset="0"/>
                <a:cs typeface="Mongolian Baiti" panose="03000500000000000000" pitchFamily="66" charset="0"/>
              </a:rPr>
              <a:t>Supporting sozialisation into</a:t>
            </a:r>
            <a:r>
              <a:rPr lang="en-GB" sz="2400" dirty="0">
                <a:latin typeface="Mongolian Baiti" panose="03000500000000000000" pitchFamily="66" charset="0"/>
                <a:cs typeface="Mongolian Baiti" panose="03000500000000000000" pitchFamily="66" charset="0"/>
              </a:rPr>
              <a:t> school as an organization</a:t>
            </a:r>
            <a:r>
              <a:rPr lang="et-EE" sz="2400" dirty="0">
                <a:latin typeface="Mongolian Baiti" panose="03000500000000000000" pitchFamily="66" charset="0"/>
                <a:cs typeface="Mongolian Baiti" panose="03000500000000000000" pitchFamily="66" charset="0"/>
              </a:rPr>
              <a:t>;</a:t>
            </a:r>
          </a:p>
          <a:p>
            <a:pPr marL="457200" indent="-457200">
              <a:buClr>
                <a:srgbClr val="025C6F"/>
              </a:buClr>
              <a:buFont typeface="+mj-lt"/>
              <a:buAutoNum type="arabicPeriod"/>
            </a:pPr>
            <a:r>
              <a:rPr lang="et-EE" sz="2400" dirty="0">
                <a:latin typeface="Mongolian Baiti" panose="03000500000000000000" pitchFamily="66" charset="0"/>
                <a:cs typeface="Mongolian Baiti" panose="03000500000000000000" pitchFamily="66" charset="0"/>
              </a:rPr>
              <a:t>To </a:t>
            </a:r>
            <a:r>
              <a:rPr lang="en-GB" sz="2400" dirty="0">
                <a:latin typeface="Mongolian Baiti" panose="03000500000000000000" pitchFamily="66" charset="0"/>
                <a:cs typeface="Mongolian Baiti" panose="03000500000000000000" pitchFamily="66" charset="0"/>
              </a:rPr>
              <a:t>increase the cooperation between teachers and form professional learning communities</a:t>
            </a:r>
            <a:r>
              <a:rPr lang="et-EE" sz="2400" dirty="0">
                <a:latin typeface="Mongolian Baiti" panose="03000500000000000000" pitchFamily="66" charset="0"/>
                <a:cs typeface="Mongolian Baiti" panose="03000500000000000000" pitchFamily="66" charset="0"/>
              </a:rPr>
              <a:t>;</a:t>
            </a:r>
          </a:p>
          <a:p>
            <a:pPr marL="457200" indent="-457200">
              <a:buClr>
                <a:srgbClr val="025C6F"/>
              </a:buClr>
              <a:buFont typeface="+mj-lt"/>
              <a:buAutoNum type="arabicPeriod"/>
            </a:pPr>
            <a:r>
              <a:rPr lang="et-EE" sz="2400" dirty="0">
                <a:latin typeface="Mongolian Baiti" panose="03000500000000000000" pitchFamily="66" charset="0"/>
                <a:cs typeface="Mongolian Baiti" panose="03000500000000000000" pitchFamily="66" charset="0"/>
              </a:rPr>
              <a:t>To have a brigde between initial education and continuing professional development.</a:t>
            </a:r>
            <a:endParaRPr lang="en-GB" sz="2400" dirty="0">
              <a:latin typeface="Mongolian Baiti" panose="03000500000000000000" pitchFamily="66" charset="0"/>
              <a:cs typeface="Mongolian Baiti" panose="03000500000000000000" pitchFamily="66" charset="0"/>
            </a:endParaRPr>
          </a:p>
          <a:p>
            <a:endParaRPr lang="en-US" sz="2400" dirty="0">
              <a:latin typeface="Mongolian Baiti" panose="03000500000000000000" pitchFamily="66" charset="0"/>
              <a:cs typeface="Mongolian Baiti" panose="03000500000000000000" pitchFamily="66" charset="0"/>
            </a:endParaRPr>
          </a:p>
        </p:txBody>
      </p:sp>
      <p:pic>
        <p:nvPicPr>
          <p:cNvPr id="7" name="Content Placeholder 6"/>
          <p:cNvPicPr>
            <a:picLocks noGrp="1" noChangeAspect="1"/>
          </p:cNvPicPr>
          <p:nvPr>
            <p:ph sz="half" idx="2"/>
          </p:nvPr>
        </p:nvPicPr>
        <p:blipFill>
          <a:blip r:embed="rId3"/>
          <a:stretch>
            <a:fillRect/>
          </a:stretch>
        </p:blipFill>
        <p:spPr>
          <a:xfrm>
            <a:off x="923262" y="1777075"/>
            <a:ext cx="3776329" cy="4581946"/>
          </a:xfrm>
        </p:spPr>
      </p:pic>
    </p:spTree>
    <p:extLst>
      <p:ext uri="{BB962C8B-B14F-4D97-AF65-F5344CB8AC3E}">
        <p14:creationId xmlns:p14="http://schemas.microsoft.com/office/powerpoint/2010/main" val="3509809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t-EE" sz="7200" dirty="0" smtClean="0">
                <a:solidFill>
                  <a:srgbClr val="025C6F"/>
                </a:solidFill>
                <a:latin typeface="Mongolian Baiti" panose="03000500000000000000" pitchFamily="66" charset="0"/>
                <a:cs typeface="Mongolian Baiti" panose="03000500000000000000" pitchFamily="66" charset="0"/>
              </a:rPr>
              <a:t/>
            </a:r>
            <a:br>
              <a:rPr lang="et-EE" sz="7200" dirty="0" smtClean="0">
                <a:solidFill>
                  <a:srgbClr val="025C6F"/>
                </a:solidFill>
                <a:latin typeface="Mongolian Baiti" panose="03000500000000000000" pitchFamily="66" charset="0"/>
                <a:cs typeface="Mongolian Baiti" panose="03000500000000000000" pitchFamily="66" charset="0"/>
              </a:rPr>
            </a:br>
            <a:r>
              <a:rPr lang="en-US" sz="7200" dirty="0" smtClean="0">
                <a:solidFill>
                  <a:srgbClr val="025C6F"/>
                </a:solidFill>
                <a:latin typeface="Mongolian Baiti" panose="03000500000000000000" pitchFamily="66" charset="0"/>
                <a:cs typeface="Mongolian Baiti" panose="03000500000000000000" pitchFamily="66" charset="0"/>
              </a:rPr>
              <a:t>Equity</a:t>
            </a:r>
            <a:r>
              <a:rPr lang="et-EE" sz="7200" dirty="0" smtClean="0">
                <a:solidFill>
                  <a:srgbClr val="025C6F"/>
                </a:solidFill>
                <a:latin typeface="Mongolian Baiti" panose="03000500000000000000" pitchFamily="66" charset="0"/>
                <a:cs typeface="Mongolian Baiti" panose="03000500000000000000" pitchFamily="66" charset="0"/>
              </a:rPr>
              <a:t/>
            </a:r>
            <a:br>
              <a:rPr lang="et-EE" sz="7200" dirty="0" smtClean="0">
                <a:solidFill>
                  <a:srgbClr val="025C6F"/>
                </a:solidFill>
                <a:latin typeface="Mongolian Baiti" panose="03000500000000000000" pitchFamily="66" charset="0"/>
                <a:cs typeface="Mongolian Baiti" panose="03000500000000000000" pitchFamily="66" charset="0"/>
              </a:rPr>
            </a:br>
            <a:r>
              <a:rPr lang="en-US" sz="7200" dirty="0" smtClean="0">
                <a:solidFill>
                  <a:srgbClr val="025C6F"/>
                </a:solidFill>
                <a:latin typeface="Mongolian Baiti" panose="03000500000000000000" pitchFamily="66" charset="0"/>
                <a:cs typeface="Mongolian Baiti" panose="03000500000000000000" pitchFamily="66" charset="0"/>
              </a:rPr>
              <a:t> </a:t>
            </a:r>
            <a:endParaRPr lang="et-EE" sz="7200" dirty="0">
              <a:solidFill>
                <a:srgbClr val="025C6F"/>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a:xfrm>
            <a:off x="609600" y="1268761"/>
            <a:ext cx="10964333" cy="4608512"/>
          </a:xfrm>
        </p:spPr>
        <p:txBody>
          <a:bodyPr/>
          <a:lstStyle/>
          <a:p>
            <a:pPr>
              <a:spcAft>
                <a:spcPts val="606"/>
              </a:spcAft>
              <a:buClr>
                <a:srgbClr val="025C6F"/>
              </a:buClr>
            </a:pPr>
            <a:endParaRPr lang="et-EE" sz="2400" dirty="0" smtClean="0">
              <a:latin typeface="Mongolian Baiti" panose="03000500000000000000" pitchFamily="66" charset="0"/>
              <a:cs typeface="Mongolian Baiti" panose="03000500000000000000" pitchFamily="66" charset="0"/>
            </a:endParaRPr>
          </a:p>
          <a:p>
            <a:pPr marL="457200" indent="-457200">
              <a:spcAft>
                <a:spcPts val="606"/>
              </a:spcAft>
              <a:buClr>
                <a:srgbClr val="FBAB34"/>
              </a:buClr>
              <a:buFont typeface="+mj-lt"/>
              <a:buAutoNum type="arabicPeriod"/>
            </a:pPr>
            <a:r>
              <a:rPr lang="et-EE" sz="2400" dirty="0">
                <a:latin typeface="Mongolian Baiti" panose="03000500000000000000" pitchFamily="66" charset="0"/>
                <a:cs typeface="Mongolian Baiti" panose="03000500000000000000" pitchFamily="66" charset="0"/>
              </a:rPr>
              <a:t>A</a:t>
            </a:r>
            <a:r>
              <a:rPr lang="et-EE" sz="2400" dirty="0" smtClean="0">
                <a:latin typeface="Mongolian Baiti" panose="03000500000000000000" pitchFamily="66" charset="0"/>
                <a:cs typeface="Mongolian Baiti" panose="03000500000000000000" pitchFamily="66" charset="0"/>
              </a:rPr>
              <a:t>lmost all kids  are participating in pre-school education, participation rate about  95% </a:t>
            </a:r>
            <a:r>
              <a:rPr lang="et-EE" sz="2400" dirty="0" smtClean="0">
                <a:solidFill>
                  <a:schemeClr val="tx1"/>
                </a:solidFill>
                <a:latin typeface="Mongolian Baiti" panose="03000500000000000000" pitchFamily="66" charset="0"/>
                <a:cs typeface="Mongolian Baiti" panose="03000500000000000000" pitchFamily="66" charset="0"/>
              </a:rPr>
              <a:t>(highest rate among the OECD countries)</a:t>
            </a:r>
          </a:p>
          <a:p>
            <a:pPr marL="457200" indent="-457200">
              <a:spcAft>
                <a:spcPts val="606"/>
              </a:spcAft>
              <a:buClr>
                <a:srgbClr val="FBAB34"/>
              </a:buClr>
              <a:buFont typeface="+mj-lt"/>
              <a:buAutoNum type="arabicPeriod"/>
            </a:pPr>
            <a:r>
              <a:rPr lang="et-EE" sz="2400" dirty="0">
                <a:latin typeface="Mongolian Baiti" panose="03000500000000000000" pitchFamily="66" charset="0"/>
                <a:cs typeface="Mongolian Baiti" panose="03000500000000000000" pitchFamily="66" charset="0"/>
              </a:rPr>
              <a:t>L</a:t>
            </a:r>
            <a:r>
              <a:rPr lang="en-US" sz="2400" dirty="0" smtClean="0">
                <a:latin typeface="Mongolian Baiti" panose="03000500000000000000" pitchFamily="66" charset="0"/>
                <a:cs typeface="Mongolian Baiti" panose="03000500000000000000" pitchFamily="66" charset="0"/>
              </a:rPr>
              <a:t>ow </a:t>
            </a:r>
            <a:r>
              <a:rPr lang="en-US" sz="2400" dirty="0">
                <a:latin typeface="Mongolian Baiti" panose="03000500000000000000" pitchFamily="66" charset="0"/>
                <a:cs typeface="Mongolian Baiti" panose="03000500000000000000" pitchFamily="66" charset="0"/>
              </a:rPr>
              <a:t>socio-economic background and risk group families </a:t>
            </a:r>
            <a:r>
              <a:rPr lang="et-EE" sz="2400" dirty="0" smtClean="0">
                <a:latin typeface="Mongolian Baiti" panose="03000500000000000000" pitchFamily="66" charset="0"/>
                <a:cs typeface="Mongolian Baiti" panose="03000500000000000000" pitchFamily="66" charset="0"/>
              </a:rPr>
              <a:t>are </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exempted from pre-school education fees </a:t>
            </a:r>
            <a:endParaRPr lang="et-EE" sz="2400" dirty="0">
              <a:latin typeface="Mongolian Baiti" panose="03000500000000000000" pitchFamily="66" charset="0"/>
              <a:cs typeface="Mongolian Baiti" panose="03000500000000000000" pitchFamily="66" charset="0"/>
            </a:endParaRPr>
          </a:p>
          <a:p>
            <a:pPr marL="457200" indent="-457200">
              <a:spcAft>
                <a:spcPts val="606"/>
              </a:spcAft>
              <a:buClr>
                <a:srgbClr val="FBAB34"/>
              </a:buClr>
              <a:buFont typeface="+mj-lt"/>
              <a:buAutoNum type="arabicPeriod"/>
            </a:pPr>
            <a:r>
              <a:rPr lang="et-EE" sz="2400" dirty="0">
                <a:latin typeface="Mongolian Baiti" panose="03000500000000000000" pitchFamily="66" charset="0"/>
                <a:cs typeface="Mongolian Baiti" panose="03000500000000000000" pitchFamily="66" charset="0"/>
              </a:rPr>
              <a:t>T</a:t>
            </a:r>
            <a:r>
              <a:rPr lang="et-EE" sz="2400" dirty="0" smtClean="0">
                <a:latin typeface="Mongolian Baiti" panose="03000500000000000000" pitchFamily="66" charset="0"/>
                <a:cs typeface="Mongolian Baiti" panose="03000500000000000000" pitchFamily="66" charset="0"/>
              </a:rPr>
              <a:t>o ensure </a:t>
            </a:r>
            <a:r>
              <a:rPr lang="et-EE" sz="2400" dirty="0">
                <a:latin typeface="Mongolian Baiti" panose="03000500000000000000" pitchFamily="66" charset="0"/>
                <a:cs typeface="Mongolian Baiti" panose="03000500000000000000" pitchFamily="66" charset="0"/>
              </a:rPr>
              <a:t>equal access to education and equity in </a:t>
            </a:r>
            <a:r>
              <a:rPr lang="et-EE" sz="2400" dirty="0" smtClean="0">
                <a:latin typeface="Mongolian Baiti" panose="03000500000000000000" pitchFamily="66" charset="0"/>
                <a:cs typeface="Mongolian Baiti" panose="03000500000000000000" pitchFamily="66" charset="0"/>
              </a:rPr>
              <a:t>everyday school-life, </a:t>
            </a:r>
            <a:r>
              <a:rPr lang="en-US" sz="2400" dirty="0">
                <a:latin typeface="Mongolian Baiti" panose="03000500000000000000" pitchFamily="66" charset="0"/>
                <a:cs typeface="Mongolian Baiti" panose="03000500000000000000" pitchFamily="66" charset="0"/>
              </a:rPr>
              <a:t>f</a:t>
            </a:r>
            <a:r>
              <a:rPr lang="et-EE" sz="2400" dirty="0" smtClean="0">
                <a:latin typeface="Mongolian Baiti" panose="03000500000000000000" pitchFamily="66" charset="0"/>
                <a:cs typeface="Mongolian Baiti" panose="03000500000000000000" pitchFamily="66" charset="0"/>
              </a:rPr>
              <a:t>ree </a:t>
            </a:r>
            <a:r>
              <a:rPr lang="et-EE" sz="2400" dirty="0">
                <a:latin typeface="Mongolian Baiti" panose="03000500000000000000" pitchFamily="66" charset="0"/>
                <a:cs typeface="Mongolian Baiti" panose="03000500000000000000" pitchFamily="66" charset="0"/>
              </a:rPr>
              <a:t>textbooks, healthcare services, </a:t>
            </a:r>
            <a:r>
              <a:rPr lang="et-EE" sz="2400" dirty="0" smtClean="0">
                <a:latin typeface="Mongolian Baiti" panose="03000500000000000000" pitchFamily="66" charset="0"/>
                <a:cs typeface="Mongolian Baiti" panose="03000500000000000000" pitchFamily="66" charset="0"/>
              </a:rPr>
              <a:t>transportation to </a:t>
            </a:r>
            <a:r>
              <a:rPr lang="et-EE" sz="2400" dirty="0">
                <a:latin typeface="Mongolian Baiti" panose="03000500000000000000" pitchFamily="66" charset="0"/>
                <a:cs typeface="Mongolian Baiti" panose="03000500000000000000" pitchFamily="66" charset="0"/>
              </a:rPr>
              <a:t>school </a:t>
            </a:r>
            <a:r>
              <a:rPr lang="et-EE" sz="2400" dirty="0" smtClean="0">
                <a:latin typeface="Mongolian Baiti" panose="03000500000000000000" pitchFamily="66" charset="0"/>
                <a:cs typeface="Mongolian Baiti" panose="03000500000000000000" pitchFamily="66" charset="0"/>
              </a:rPr>
              <a:t>and free lunch during the schoolday are provided to all school children</a:t>
            </a:r>
          </a:p>
          <a:p>
            <a:pPr marL="457200" indent="-457200">
              <a:spcAft>
                <a:spcPts val="606"/>
              </a:spcAft>
              <a:buClr>
                <a:srgbClr val="FBAB34"/>
              </a:buClr>
              <a:buFont typeface="+mj-lt"/>
              <a:buAutoNum type="arabicPeriod"/>
            </a:pPr>
            <a:r>
              <a:rPr lang="et-EE" sz="2400" dirty="0">
                <a:latin typeface="Mongolian Baiti" panose="03000500000000000000" pitchFamily="66" charset="0"/>
                <a:cs typeface="Mongolian Baiti" panose="03000500000000000000" pitchFamily="66" charset="0"/>
              </a:rPr>
              <a:t>F</a:t>
            </a:r>
            <a:r>
              <a:rPr lang="en-US" sz="2400" dirty="0" err="1" smtClean="0">
                <a:latin typeface="Mongolian Baiti" panose="03000500000000000000" pitchFamily="66" charset="0"/>
                <a:cs typeface="Mongolian Baiti" panose="03000500000000000000" pitchFamily="66" charset="0"/>
              </a:rPr>
              <a:t>ree</a:t>
            </a:r>
            <a:r>
              <a:rPr lang="en-US" sz="2400" dirty="0" smtClean="0">
                <a:latin typeface="Mongolian Baiti" panose="03000500000000000000" pitchFamily="66" charset="0"/>
                <a:cs typeface="Mongolian Baiti" panose="03000500000000000000" pitchFamily="66" charset="0"/>
              </a:rPr>
              <a:t> </a:t>
            </a:r>
            <a:r>
              <a:rPr lang="en-US" sz="2400" dirty="0">
                <a:latin typeface="Mongolian Baiti" panose="03000500000000000000" pitchFamily="66" charset="0"/>
                <a:cs typeface="Mongolian Baiti" panose="03000500000000000000" pitchFamily="66" charset="0"/>
              </a:rPr>
              <a:t>support systems to overcome study challenges and for considering SEN – speech </a:t>
            </a:r>
            <a:r>
              <a:rPr lang="en-US" sz="2400" dirty="0" smtClean="0">
                <a:latin typeface="Mongolian Baiti" panose="03000500000000000000" pitchFamily="66" charset="0"/>
                <a:cs typeface="Mongolian Baiti" panose="03000500000000000000" pitchFamily="66" charset="0"/>
              </a:rPr>
              <a:t>therapist,</a:t>
            </a:r>
            <a:r>
              <a:rPr lang="et-EE" sz="2400" dirty="0" smtClean="0">
                <a:latin typeface="Mongolian Baiti" panose="03000500000000000000" pitchFamily="66" charset="0"/>
                <a:cs typeface="Mongolian Baiti" panose="03000500000000000000" pitchFamily="66" charset="0"/>
              </a:rPr>
              <a:t> </a:t>
            </a:r>
            <a:r>
              <a:rPr lang="en-US" sz="2400" dirty="0" smtClean="0">
                <a:latin typeface="Mongolian Baiti" panose="03000500000000000000" pitchFamily="66" charset="0"/>
                <a:cs typeface="Mongolian Baiti" panose="03000500000000000000" pitchFamily="66" charset="0"/>
              </a:rPr>
              <a:t>services</a:t>
            </a:r>
            <a:r>
              <a:rPr lang="et-EE" sz="2400" dirty="0" smtClean="0">
                <a:latin typeface="Mongolian Baiti" panose="03000500000000000000" pitchFamily="66" charset="0"/>
                <a:cs typeface="Mongolian Baiti" panose="03000500000000000000" pitchFamily="66" charset="0"/>
              </a:rPr>
              <a:t> of psychologists, social workers</a:t>
            </a:r>
            <a:r>
              <a:rPr lang="et-EE" sz="2400" dirty="0">
                <a:latin typeface="Mongolian Baiti" panose="03000500000000000000" pitchFamily="66" charset="0"/>
                <a:cs typeface="Mongolian Baiti" panose="03000500000000000000" pitchFamily="66" charset="0"/>
              </a:rPr>
              <a:t> </a:t>
            </a:r>
            <a:r>
              <a:rPr lang="et-EE" sz="2400" dirty="0" smtClean="0">
                <a:latin typeface="Mongolian Baiti" panose="03000500000000000000" pitchFamily="66" charset="0"/>
                <a:cs typeface="Mongolian Baiti" panose="03000500000000000000" pitchFamily="66" charset="0"/>
              </a:rPr>
              <a:t>etc are provided</a:t>
            </a:r>
            <a:endParaRPr lang="en-US" sz="2400" dirty="0">
              <a:latin typeface="Mongolian Baiti" panose="03000500000000000000" pitchFamily="66" charset="0"/>
              <a:cs typeface="Mongolian Baiti" panose="03000500000000000000" pitchFamily="66" charset="0"/>
            </a:endParaRPr>
          </a:p>
          <a:p>
            <a:pPr marL="0" indent="0">
              <a:buClr>
                <a:srgbClr val="025C6F"/>
              </a:buClr>
              <a:buNone/>
            </a:pPr>
            <a:endParaRPr lang="et-EE"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152440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sz="7200" dirty="0" smtClean="0">
                <a:solidFill>
                  <a:srgbClr val="025C6F"/>
                </a:solidFill>
                <a:latin typeface="Mongolian Baiti" panose="03000500000000000000" pitchFamily="66" charset="0"/>
                <a:cs typeface="Mongolian Baiti" panose="03000500000000000000" pitchFamily="66" charset="0"/>
              </a:rPr>
              <a:t>Digi-friendy </a:t>
            </a:r>
            <a:r>
              <a:rPr lang="et-EE" sz="7200" dirty="0" smtClean="0">
                <a:solidFill>
                  <a:srgbClr val="FBAB34"/>
                </a:solidFill>
                <a:latin typeface="Mongolian Baiti" panose="03000500000000000000" pitchFamily="66" charset="0"/>
                <a:cs typeface="Mongolian Baiti" panose="03000500000000000000" pitchFamily="66" charset="0"/>
              </a:rPr>
              <a:t>society</a:t>
            </a:r>
            <a:endParaRPr lang="et-EE" sz="7200" dirty="0">
              <a:solidFill>
                <a:srgbClr val="FBAB34"/>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a:xfrm>
            <a:off x="609600" y="1268761"/>
            <a:ext cx="10964333" cy="4752528"/>
          </a:xfrm>
        </p:spPr>
        <p:txBody>
          <a:bodyPr/>
          <a:lstStyle/>
          <a:p>
            <a:endParaRPr lang="et-EE" sz="2400" dirty="0" smtClean="0"/>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Estonian </a:t>
            </a:r>
            <a:r>
              <a:rPr lang="en-US" sz="2400" dirty="0">
                <a:latin typeface="Mongolian Baiti" panose="03000500000000000000" pitchFamily="66" charset="0"/>
                <a:cs typeface="Mongolian Baiti" panose="03000500000000000000" pitchFamily="66" charset="0"/>
              </a:rPr>
              <a:t>pupils are the most active users of e-school and school web site</a:t>
            </a:r>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Socio-economic </a:t>
            </a:r>
            <a:r>
              <a:rPr lang="en-US" sz="2400" dirty="0">
                <a:latin typeface="Mongolian Baiti" panose="03000500000000000000" pitchFamily="66" charset="0"/>
                <a:cs typeface="Mongolian Baiti" panose="03000500000000000000" pitchFamily="66" charset="0"/>
              </a:rPr>
              <a:t>background has no influence on Estonian pupils’ access to computers and internet at home (SITES 2009)</a:t>
            </a:r>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Estonian </a:t>
            </a:r>
            <a:r>
              <a:rPr lang="en-US" sz="2400" dirty="0">
                <a:latin typeface="Mongolian Baiti" panose="03000500000000000000" pitchFamily="66" charset="0"/>
                <a:cs typeface="Mongolian Baiti" panose="03000500000000000000" pitchFamily="66" charset="0"/>
              </a:rPr>
              <a:t>schools are the most active in online collaborative projects (Globe, eTwinning)</a:t>
            </a:r>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Widespread </a:t>
            </a:r>
            <a:r>
              <a:rPr lang="en-US" sz="2400" dirty="0">
                <a:latin typeface="Mongolian Baiti" panose="03000500000000000000" pitchFamily="66" charset="0"/>
                <a:cs typeface="Mongolian Baiti" panose="03000500000000000000" pitchFamily="66" charset="0"/>
              </a:rPr>
              <a:t>use of online gradebook - hygiene level technology use (PISA 2012)</a:t>
            </a:r>
            <a:endParaRPr lang="et-EE" sz="2400" dirty="0">
              <a:latin typeface="Mongolian Baiti" panose="03000500000000000000" pitchFamily="66" charset="0"/>
              <a:cs typeface="Mongolian Baiti" panose="03000500000000000000" pitchFamily="66" charset="0"/>
            </a:endParaRPr>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Active </a:t>
            </a:r>
            <a:r>
              <a:rPr lang="en-US" sz="2400" dirty="0">
                <a:latin typeface="Mongolian Baiti" panose="03000500000000000000" pitchFamily="66" charset="0"/>
                <a:cs typeface="Mongolian Baiti" panose="03000500000000000000" pitchFamily="66" charset="0"/>
              </a:rPr>
              <a:t>online communities of teachers</a:t>
            </a:r>
          </a:p>
          <a:p>
            <a:pPr marL="457200" indent="-457200">
              <a:buClr>
                <a:srgbClr val="FBAB34"/>
              </a:buClr>
              <a:buFont typeface="+mj-lt"/>
              <a:buAutoNum type="arabicPeriod"/>
            </a:pPr>
            <a:r>
              <a:rPr lang="en-US" sz="2400" dirty="0" smtClean="0">
                <a:latin typeface="Mongolian Baiti" panose="03000500000000000000" pitchFamily="66" charset="0"/>
                <a:cs typeface="Mongolian Baiti" panose="03000500000000000000" pitchFamily="66" charset="0"/>
              </a:rPr>
              <a:t>Flexible </a:t>
            </a:r>
            <a:r>
              <a:rPr lang="en-US" sz="2400" dirty="0">
                <a:latin typeface="Mongolian Baiti" panose="03000500000000000000" pitchFamily="66" charset="0"/>
                <a:cs typeface="Mongolian Baiti" panose="03000500000000000000" pitchFamily="66" charset="0"/>
              </a:rPr>
              <a:t>policies on BYOD</a:t>
            </a:r>
          </a:p>
          <a:p>
            <a:pPr marL="0" indent="0">
              <a:buNone/>
            </a:pPr>
            <a:endParaRPr lang="et-EE" dirty="0" smtClean="0"/>
          </a:p>
        </p:txBody>
      </p:sp>
    </p:spTree>
    <p:extLst>
      <p:ext uri="{BB962C8B-B14F-4D97-AF65-F5344CB8AC3E}">
        <p14:creationId xmlns:p14="http://schemas.microsoft.com/office/powerpoint/2010/main" val="1124207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646" y="404038"/>
            <a:ext cx="9146966" cy="1325563"/>
          </a:xfrm>
        </p:spPr>
        <p:txBody>
          <a:bodyPr>
            <a:noAutofit/>
          </a:bodyPr>
          <a:lstStyle/>
          <a:p>
            <a:r>
              <a:rPr lang="et-EE" sz="7200" dirty="0" err="1" smtClean="0">
                <a:solidFill>
                  <a:srgbClr val="025C6F"/>
                </a:solidFill>
                <a:latin typeface="Mongolian Baiti" panose="03000500000000000000" pitchFamily="66" charset="0"/>
                <a:cs typeface="Mongolian Baiti" panose="03000500000000000000" pitchFamily="66" charset="0"/>
              </a:rPr>
              <a:t>Every</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country</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has</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its</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own</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FBAB34"/>
                </a:solidFill>
                <a:latin typeface="Mongolian Baiti" panose="03000500000000000000" pitchFamily="66" charset="0"/>
                <a:cs typeface="Mongolian Baiti" panose="03000500000000000000" pitchFamily="66" charset="0"/>
              </a:rPr>
              <a:t>PISA-challenges</a:t>
            </a:r>
            <a:endParaRPr lang="et-EE" sz="7200" dirty="0">
              <a:solidFill>
                <a:srgbClr val="FBAB34"/>
              </a:solidFill>
              <a:latin typeface="Mongolian Baiti" panose="03000500000000000000" pitchFamily="66" charset="0"/>
              <a:cs typeface="Mongolian Baiti" panose="03000500000000000000" pitchFamily="66"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2713994"/>
              </p:ext>
            </p:extLst>
          </p:nvPr>
        </p:nvGraphicFramePr>
        <p:xfrm>
          <a:off x="1876646" y="2200939"/>
          <a:ext cx="9005778" cy="3352800"/>
        </p:xfrm>
        <a:graphic>
          <a:graphicData uri="http://schemas.openxmlformats.org/drawingml/2006/table">
            <a:tbl>
              <a:tblPr firstRow="1" bandRow="1">
                <a:tableStyleId>{5C22544A-7EE6-4342-B048-85BDC9FD1C3A}</a:tableStyleId>
              </a:tblPr>
              <a:tblGrid>
                <a:gridCol w="4502889">
                  <a:extLst>
                    <a:ext uri="{9D8B030D-6E8A-4147-A177-3AD203B41FA5}">
                      <a16:colId xmlns="" xmlns:a16="http://schemas.microsoft.com/office/drawing/2014/main" val="20000"/>
                    </a:ext>
                  </a:extLst>
                </a:gridCol>
                <a:gridCol w="4502889">
                  <a:extLst>
                    <a:ext uri="{9D8B030D-6E8A-4147-A177-3AD203B41FA5}">
                      <a16:colId xmlns="" xmlns:a16="http://schemas.microsoft.com/office/drawing/2014/main" val="20001"/>
                    </a:ext>
                  </a:extLst>
                </a:gridCol>
              </a:tblGrid>
              <a:tr h="692037">
                <a:tc>
                  <a:txBody>
                    <a:bodyPr/>
                    <a:lstStyle/>
                    <a:p>
                      <a:pPr algn="ctr"/>
                      <a:r>
                        <a:rPr lang="et-EE" sz="4000" dirty="0" smtClean="0">
                          <a:sym typeface="Wingdings"/>
                        </a:rPr>
                        <a:t></a:t>
                      </a:r>
                      <a:endParaRPr lang="et-EE" sz="4000"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t-EE" sz="4000" dirty="0" smtClean="0">
                          <a:sym typeface="Wingdings"/>
                        </a:rPr>
                        <a:t></a:t>
                      </a:r>
                      <a:endParaRPr lang="et-EE" sz="4000" dirty="0"/>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 xmlns:a16="http://schemas.microsoft.com/office/drawing/2014/main" val="10000"/>
                  </a:ext>
                </a:extLst>
              </a:tr>
              <a:tr h="2577085">
                <a:tc>
                  <a:txBody>
                    <a:bodyPr/>
                    <a:lstStyle/>
                    <a:p>
                      <a:pPr marL="457200" indent="-457200">
                        <a:lnSpc>
                          <a:spcPct val="150000"/>
                        </a:lnSpc>
                        <a:buClr>
                          <a:srgbClr val="FBAB34"/>
                        </a:buClr>
                        <a:buFont typeface="Wingdings" panose="05000000000000000000" pitchFamily="2" charset="2"/>
                        <a:buChar char="ü"/>
                      </a:pPr>
                      <a:r>
                        <a:rPr lang="et-EE" sz="1600" dirty="0" err="1" smtClean="0">
                          <a:latin typeface="Mongolian Baiti" panose="03000500000000000000" pitchFamily="66" charset="0"/>
                          <a:cs typeface="Mongolian Baiti" panose="03000500000000000000" pitchFamily="66" charset="0"/>
                        </a:rPr>
                        <a:t>Share</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of</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satisfactory</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students</a:t>
                      </a:r>
                      <a:endParaRPr lang="et-EE" sz="160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dirty="0" err="1" smtClean="0">
                          <a:latin typeface="Mongolian Baiti" panose="03000500000000000000" pitchFamily="66" charset="0"/>
                          <a:cs typeface="Mongolian Baiti" panose="03000500000000000000" pitchFamily="66" charset="0"/>
                        </a:rPr>
                        <a:t>Table</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science</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performance</a:t>
                      </a:r>
                      <a:endParaRPr lang="et-EE" sz="160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dirty="0" err="1" smtClean="0">
                          <a:latin typeface="Mongolian Baiti" panose="03000500000000000000" pitchFamily="66" charset="0"/>
                          <a:cs typeface="Mongolian Baiti" panose="03000500000000000000" pitchFamily="66" charset="0"/>
                        </a:rPr>
                        <a:t>Positive</a:t>
                      </a:r>
                      <a:r>
                        <a:rPr lang="et-EE" sz="1600" baseline="0" dirty="0" smtClean="0">
                          <a:latin typeface="Mongolian Baiti" panose="03000500000000000000" pitchFamily="66" charset="0"/>
                          <a:cs typeface="Mongolian Baiti" panose="03000500000000000000" pitchFamily="66" charset="0"/>
                        </a:rPr>
                        <a:t> trend </a:t>
                      </a:r>
                      <a:r>
                        <a:rPr lang="et-EE" sz="1600" baseline="0" dirty="0" err="1" smtClean="0">
                          <a:latin typeface="Mongolian Baiti" panose="03000500000000000000" pitchFamily="66" charset="0"/>
                          <a:cs typeface="Mongolian Baiti" panose="03000500000000000000" pitchFamily="66" charset="0"/>
                        </a:rPr>
                        <a:t>in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reading</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baseline="0" dirty="0" err="1" smtClean="0">
                          <a:latin typeface="Mongolian Baiti" panose="03000500000000000000" pitchFamily="66" charset="0"/>
                          <a:cs typeface="Mongolian Baiti" panose="03000500000000000000" pitchFamily="66" charset="0"/>
                        </a:rPr>
                        <a:t>Positive</a:t>
                      </a:r>
                      <a:r>
                        <a:rPr lang="et-EE" sz="1600" baseline="0" dirty="0" smtClean="0">
                          <a:latin typeface="Mongolian Baiti" panose="03000500000000000000" pitchFamily="66" charset="0"/>
                          <a:cs typeface="Mongolian Baiti" panose="03000500000000000000" pitchFamily="66" charset="0"/>
                        </a:rPr>
                        <a:t> trend </a:t>
                      </a:r>
                      <a:r>
                        <a:rPr lang="et-EE" sz="1600" baseline="0" dirty="0" err="1" smtClean="0">
                          <a:latin typeface="Mongolian Baiti" panose="03000500000000000000" pitchFamily="66" charset="0"/>
                          <a:cs typeface="Mongolian Baiti" panose="03000500000000000000" pitchFamily="66" charset="0"/>
                        </a:rPr>
                        <a:t>in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math</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baseline="0" dirty="0" err="1" smtClean="0">
                          <a:latin typeface="Mongolian Baiti" panose="03000500000000000000" pitchFamily="66" charset="0"/>
                          <a:cs typeface="Mongolian Baiti" panose="03000500000000000000" pitchFamily="66" charset="0"/>
                        </a:rPr>
                        <a:t>Share</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of</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low</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achievers</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baseline="0" dirty="0" err="1" smtClean="0">
                          <a:latin typeface="Mongolian Baiti" panose="03000500000000000000" pitchFamily="66" charset="0"/>
                          <a:cs typeface="Mongolian Baiti" panose="03000500000000000000" pitchFamily="66" charset="0"/>
                        </a:rPr>
                        <a:t>Low</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level</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anxiety</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ü"/>
                      </a:pPr>
                      <a:r>
                        <a:rPr lang="et-EE" sz="1600" baseline="0" dirty="0" err="1" smtClean="0">
                          <a:latin typeface="Mongolian Baiti" panose="03000500000000000000" pitchFamily="66" charset="0"/>
                          <a:cs typeface="Mongolian Baiti" panose="03000500000000000000" pitchFamily="66" charset="0"/>
                        </a:rPr>
                        <a:t>Share</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of</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top</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performers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in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science</a:t>
                      </a:r>
                      <a:endParaRPr lang="et-EE" sz="1600" dirty="0">
                        <a:latin typeface="Mongolian Baiti" panose="03000500000000000000" pitchFamily="66" charset="0"/>
                        <a:cs typeface="Mongolian Baiti" panose="03000500000000000000" pitchFamily="66"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marL="457200" indent="-457200">
                        <a:lnSpc>
                          <a:spcPct val="150000"/>
                        </a:lnSpc>
                        <a:buClr>
                          <a:srgbClr val="FBAB34"/>
                        </a:buClr>
                        <a:buFont typeface="Wingdings" panose="05000000000000000000" pitchFamily="2" charset="2"/>
                        <a:buChar char="Ø"/>
                      </a:pPr>
                      <a:r>
                        <a:rPr lang="et-EE" sz="1600" dirty="0" err="1" smtClean="0">
                          <a:latin typeface="Mongolian Baiti" panose="03000500000000000000" pitchFamily="66" charset="0"/>
                          <a:cs typeface="Mongolian Baiti" panose="03000500000000000000" pitchFamily="66" charset="0"/>
                        </a:rPr>
                        <a:t>Gender</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gap</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in</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reading</a:t>
                      </a:r>
                      <a:r>
                        <a:rPr lang="et-EE" sz="1600" dirty="0" smtClean="0">
                          <a:latin typeface="Mongolian Baiti" panose="03000500000000000000" pitchFamily="66" charset="0"/>
                          <a:cs typeface="Mongolian Baiti" panose="03000500000000000000" pitchFamily="66" charset="0"/>
                        </a:rPr>
                        <a:t> </a:t>
                      </a:r>
                      <a:r>
                        <a:rPr lang="et-EE" sz="1600" dirty="0" err="1" smtClean="0">
                          <a:latin typeface="Mongolian Baiti" panose="03000500000000000000" pitchFamily="66" charset="0"/>
                          <a:cs typeface="Mongolian Baiti" panose="03000500000000000000" pitchFamily="66" charset="0"/>
                        </a:rPr>
                        <a:t>skills</a:t>
                      </a:r>
                      <a:endParaRPr lang="et-EE" sz="160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Ø"/>
                      </a:pPr>
                      <a:r>
                        <a:rPr lang="et-EE" sz="1600" dirty="0" err="1" smtClean="0">
                          <a:latin typeface="Mongolian Baiti" panose="03000500000000000000" pitchFamily="66" charset="0"/>
                          <a:cs typeface="Mongolian Baiti" panose="03000500000000000000" pitchFamily="66" charset="0"/>
                        </a:rPr>
                        <a:t>Knowledge</a:t>
                      </a:r>
                      <a:r>
                        <a:rPr lang="et-EE" sz="1600" baseline="0" dirty="0" smtClean="0">
                          <a:latin typeface="Mongolian Baiti" panose="03000500000000000000" pitchFamily="66" charset="0"/>
                          <a:cs typeface="Mongolian Baiti" panose="03000500000000000000" pitchFamily="66" charset="0"/>
                        </a:rPr>
                        <a:t> and </a:t>
                      </a:r>
                      <a:r>
                        <a:rPr lang="et-EE" sz="1600" baseline="0" dirty="0" err="1" smtClean="0">
                          <a:latin typeface="Mongolian Baiti" panose="03000500000000000000" pitchFamily="66" charset="0"/>
                          <a:cs typeface="Mongolian Baiti" panose="03000500000000000000" pitchFamily="66" charset="0"/>
                        </a:rPr>
                        <a:t>skills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gap</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between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students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from</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Estonian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shools</a:t>
                      </a:r>
                      <a:r>
                        <a:rPr lang="et-EE" sz="1600" baseline="0" dirty="0" smtClean="0">
                          <a:latin typeface="Mongolian Baiti" panose="03000500000000000000" pitchFamily="66" charset="0"/>
                          <a:cs typeface="Mongolian Baiti" panose="03000500000000000000" pitchFamily="66" charset="0"/>
                        </a:rPr>
                        <a:t> and </a:t>
                      </a:r>
                      <a:r>
                        <a:rPr lang="et-EE" sz="1600" baseline="0" dirty="0" err="1" smtClean="0">
                          <a:latin typeface="Mongolian Baiti" panose="03000500000000000000" pitchFamily="66" charset="0"/>
                          <a:cs typeface="Mongolian Baiti" panose="03000500000000000000" pitchFamily="66" charset="0"/>
                        </a:rPr>
                        <a:t>Russian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schools</a:t>
                      </a:r>
                      <a:endParaRPr lang="et-EE" sz="1600" baseline="0" dirty="0" smtClean="0">
                        <a:latin typeface="Mongolian Baiti" panose="03000500000000000000" pitchFamily="66" charset="0"/>
                        <a:cs typeface="Mongolian Baiti" panose="03000500000000000000" pitchFamily="66" charset="0"/>
                      </a:endParaRPr>
                    </a:p>
                    <a:p>
                      <a:pPr marL="457200" marR="0" indent="-457200" algn="l" defTabSz="914400" rtl="0" eaLnBrk="1" fontAlgn="auto" latinLnBrk="0" hangingPunct="1">
                        <a:lnSpc>
                          <a:spcPct val="150000"/>
                        </a:lnSpc>
                        <a:spcBef>
                          <a:spcPts val="0"/>
                        </a:spcBef>
                        <a:spcAft>
                          <a:spcPts val="0"/>
                        </a:spcAft>
                        <a:buClr>
                          <a:srgbClr val="FBAB34"/>
                        </a:buClr>
                        <a:buSzTx/>
                        <a:buFont typeface="Wingdings" panose="05000000000000000000" pitchFamily="2" charset="2"/>
                        <a:buChar char="Ø"/>
                        <a:tabLst/>
                        <a:defRPr/>
                      </a:pPr>
                      <a:r>
                        <a:rPr lang="et-EE" sz="1600" baseline="0" dirty="0" err="1" smtClean="0">
                          <a:latin typeface="Mongolian Baiti" panose="03000500000000000000" pitchFamily="66" charset="0"/>
                          <a:cs typeface="Mongolian Baiti" panose="03000500000000000000" pitchFamily="66" charset="0"/>
                        </a:rPr>
                        <a:t>Share</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of</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top</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performers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in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reading</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Ø"/>
                      </a:pPr>
                      <a:r>
                        <a:rPr lang="et-EE" sz="1600" baseline="0" dirty="0" err="1" smtClean="0">
                          <a:latin typeface="Mongolian Baiti" panose="03000500000000000000" pitchFamily="66" charset="0"/>
                          <a:cs typeface="Mongolian Baiti" panose="03000500000000000000" pitchFamily="66" charset="0"/>
                        </a:rPr>
                        <a:t>Share</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of</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top</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performers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in</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math</a:t>
                      </a:r>
                      <a:endParaRPr lang="et-EE" sz="1600" baseline="0" dirty="0" smtClean="0">
                        <a:latin typeface="Mongolian Baiti" panose="03000500000000000000" pitchFamily="66" charset="0"/>
                        <a:cs typeface="Mongolian Baiti" panose="03000500000000000000" pitchFamily="66" charset="0"/>
                      </a:endParaRPr>
                    </a:p>
                    <a:p>
                      <a:pPr marL="457200" indent="-457200">
                        <a:lnSpc>
                          <a:spcPct val="150000"/>
                        </a:lnSpc>
                        <a:buClr>
                          <a:srgbClr val="FBAB34"/>
                        </a:buClr>
                        <a:buFont typeface="Wingdings" panose="05000000000000000000" pitchFamily="2" charset="2"/>
                        <a:buChar char="Ø"/>
                      </a:pPr>
                      <a:r>
                        <a:rPr lang="et-EE" sz="1600" baseline="0" dirty="0" err="1" smtClean="0">
                          <a:latin typeface="Mongolian Baiti" panose="03000500000000000000" pitchFamily="66" charset="0"/>
                          <a:cs typeface="Mongolian Baiti" panose="03000500000000000000" pitchFamily="66" charset="0"/>
                        </a:rPr>
                        <a:t>Students</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low</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sense</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of</a:t>
                      </a:r>
                      <a:r>
                        <a:rPr lang="et-EE" sz="1600" baseline="0" dirty="0" smtClean="0">
                          <a:latin typeface="Mongolian Baiti" panose="03000500000000000000" pitchFamily="66" charset="0"/>
                          <a:cs typeface="Mongolian Baiti" panose="03000500000000000000" pitchFamily="66" charset="0"/>
                        </a:rPr>
                        <a:t> </a:t>
                      </a:r>
                      <a:r>
                        <a:rPr lang="et-EE" sz="1600" baseline="0" dirty="0" err="1" smtClean="0">
                          <a:latin typeface="Mongolian Baiti" panose="03000500000000000000" pitchFamily="66" charset="0"/>
                          <a:cs typeface="Mongolian Baiti" panose="03000500000000000000" pitchFamily="66" charset="0"/>
                        </a:rPr>
                        <a:t>belonging</a:t>
                      </a:r>
                      <a:endParaRPr lang="et-EE" sz="1600" baseline="0" dirty="0" smtClean="0">
                        <a:latin typeface="Mongolian Baiti" panose="03000500000000000000" pitchFamily="66" charset="0"/>
                        <a:cs typeface="Mongolian Baiti" panose="03000500000000000000" pitchFamily="66" charset="0"/>
                      </a:endParaRPr>
                    </a:p>
                    <a:p>
                      <a:pPr marL="457200" marR="0" indent="-457200" algn="l" defTabSz="914400" rtl="0" eaLnBrk="1" fontAlgn="auto" latinLnBrk="0" hangingPunct="1">
                        <a:lnSpc>
                          <a:spcPct val="150000"/>
                        </a:lnSpc>
                        <a:spcBef>
                          <a:spcPts val="0"/>
                        </a:spcBef>
                        <a:spcAft>
                          <a:spcPts val="0"/>
                        </a:spcAft>
                        <a:buClr>
                          <a:srgbClr val="FBAB34"/>
                        </a:buClr>
                        <a:buSzTx/>
                        <a:buFont typeface="Wingdings" panose="05000000000000000000" pitchFamily="2" charset="2"/>
                        <a:buChar char="Ø"/>
                        <a:tabLst/>
                        <a:defRPr/>
                      </a:pPr>
                      <a:r>
                        <a:rPr lang="et-EE" sz="1600" baseline="0" dirty="0" err="1" smtClean="0">
                          <a:latin typeface="Mongolian Baiti" panose="03000500000000000000" pitchFamily="66" charset="0"/>
                          <a:cs typeface="Mongolian Baiti" panose="03000500000000000000" pitchFamily="66" charset="0"/>
                        </a:rPr>
                        <a:t>Bullying</a:t>
                      </a:r>
                      <a:endParaRPr lang="et-EE" sz="1600" baseline="0" dirty="0" smtClean="0">
                        <a:latin typeface="Mongolian Baiti" panose="03000500000000000000" pitchFamily="66" charset="0"/>
                        <a:cs typeface="Mongolian Baiti" panose="03000500000000000000" pitchFamily="66"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943143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588347" y="5524767"/>
            <a:ext cx="7853904" cy="1070992"/>
          </a:xfrm>
        </p:spPr>
        <p:txBody>
          <a:bodyPr>
            <a:noAutofit/>
          </a:bodyPr>
          <a:lstStyle/>
          <a:p>
            <a:pPr marL="0" indent="0" algn="l"/>
            <a:r>
              <a:rPr lang="et-EE" sz="1800" dirty="0">
                <a:solidFill>
                  <a:srgbClr val="FBAB34"/>
                </a:solidFill>
                <a:latin typeface="Mongolian Baiti" panose="03000500000000000000" pitchFamily="66" charset="0"/>
                <a:cs typeface="Mongolian Baiti" panose="03000500000000000000" pitchFamily="66" charset="0"/>
              </a:rPr>
              <a:t>The Future of Jobs</a:t>
            </a:r>
            <a:r>
              <a:rPr lang="et-EE" sz="1800" dirty="0">
                <a:solidFill>
                  <a:srgbClr val="025C6F"/>
                </a:solidFill>
                <a:latin typeface="Mongolian Baiti" panose="03000500000000000000" pitchFamily="66" charset="0"/>
                <a:cs typeface="Mongolian Baiti" panose="03000500000000000000" pitchFamily="66" charset="0"/>
              </a:rPr>
              <a:t>. Employment, Skills and Workforce Strategy for the Fourth Industrial Revolution. </a:t>
            </a:r>
            <a:r>
              <a:rPr lang="et-EE" sz="1800" dirty="0">
                <a:solidFill>
                  <a:srgbClr val="FBAB34"/>
                </a:solidFill>
                <a:latin typeface="Mongolian Baiti" panose="03000500000000000000" pitchFamily="66" charset="0"/>
                <a:cs typeface="Mongolian Baiti" panose="03000500000000000000" pitchFamily="66" charset="0"/>
              </a:rPr>
              <a:t>World Economic Forum, 2016</a:t>
            </a:r>
          </a:p>
        </p:txBody>
      </p:sp>
      <p:pic>
        <p:nvPicPr>
          <p:cNvPr id="43011"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4724"/>
          <a:stretch/>
        </p:blipFill>
        <p:spPr>
          <a:xfrm>
            <a:off x="2147777" y="680484"/>
            <a:ext cx="8038214" cy="463123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435300" y="127591"/>
            <a:ext cx="7463167" cy="1325563"/>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7200" dirty="0" smtClean="0">
                <a:solidFill>
                  <a:srgbClr val="FBAB34"/>
                </a:solidFill>
                <a:latin typeface="Mongolian Baiti" panose="03000500000000000000" pitchFamily="66" charset="0"/>
                <a:cs typeface="Mongolian Baiti" panose="03000500000000000000" pitchFamily="66" charset="0"/>
              </a:rPr>
              <a:t>Top 10 </a:t>
            </a:r>
            <a:r>
              <a:rPr lang="et-EE" sz="7200" dirty="0" smtClean="0">
                <a:solidFill>
                  <a:srgbClr val="025C6F"/>
                </a:solidFill>
                <a:latin typeface="Mongolian Baiti" panose="03000500000000000000" pitchFamily="66" charset="0"/>
                <a:cs typeface="Mongolian Baiti" panose="03000500000000000000" pitchFamily="66" charset="0"/>
              </a:rPr>
              <a:t>skills</a:t>
            </a:r>
            <a:endParaRPr lang="et-EE" sz="7200"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189137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736920" y="3139300"/>
            <a:ext cx="5282686" cy="1193800"/>
          </a:xfrm>
          <a:prstGeom prst="rect">
            <a:avLst/>
          </a:prstGeom>
        </p:spPr>
        <p:txBody>
          <a:bodyPr spcFirstLastPara="1" wrap="square" lIns="121894" tIns="121894" rIns="121894" bIns="121894" anchor="t" anchorCtr="0">
            <a:noAutofit/>
          </a:bodyPr>
          <a:lstStyle/>
          <a:p>
            <a:pPr algn="l"/>
            <a:r>
              <a:rPr lang="et-EE" sz="8000" dirty="0" smtClean="0">
                <a:solidFill>
                  <a:srgbClr val="025C6F"/>
                </a:solidFill>
                <a:latin typeface="Mongolian Baiti" panose="03000500000000000000" pitchFamily="66" charset="0"/>
                <a:cs typeface="Mongolian Baiti" panose="03000500000000000000" pitchFamily="66" charset="0"/>
              </a:rPr>
              <a:t>Tere</a:t>
            </a:r>
            <a:r>
              <a:rPr lang="en" sz="8800" dirty="0" smtClean="0">
                <a:solidFill>
                  <a:srgbClr val="025C6F"/>
                </a:solidFill>
                <a:latin typeface="Mongolian Baiti" panose="03000500000000000000" pitchFamily="66" charset="0"/>
                <a:cs typeface="Mongolian Baiti" panose="03000500000000000000" pitchFamily="66" charset="0"/>
              </a:rPr>
              <a:t>!</a:t>
            </a:r>
            <a:endParaRPr sz="8800" dirty="0">
              <a:solidFill>
                <a:srgbClr val="025C6F"/>
              </a:solidFill>
              <a:latin typeface="Mongolian Baiti" panose="03000500000000000000" pitchFamily="66" charset="0"/>
              <a:cs typeface="Mongolian Baiti" panose="03000500000000000000" pitchFamily="66" charset="0"/>
            </a:endParaRPr>
          </a:p>
        </p:txBody>
      </p:sp>
      <p:sp>
        <p:nvSpPr>
          <p:cNvPr id="73" name="Shape 73"/>
          <p:cNvSpPr txBox="1">
            <a:spLocks noGrp="1"/>
          </p:cNvSpPr>
          <p:nvPr>
            <p:ph type="subTitle" idx="1"/>
          </p:nvPr>
        </p:nvSpPr>
        <p:spPr>
          <a:xfrm>
            <a:off x="736920" y="4333100"/>
            <a:ext cx="9144000" cy="2023258"/>
          </a:xfrm>
          <a:prstGeom prst="rect">
            <a:avLst/>
          </a:prstGeom>
        </p:spPr>
        <p:txBody>
          <a:bodyPr spcFirstLastPara="1" wrap="square" lIns="121894" tIns="121894" rIns="121894" bIns="121894" anchor="t" anchorCtr="0">
            <a:noAutofit/>
          </a:bodyPr>
          <a:lstStyle/>
          <a:p>
            <a:pPr marL="0" indent="0" algn="l">
              <a:buNone/>
            </a:pPr>
            <a:r>
              <a:rPr lang="en" sz="4800" b="1" dirty="0">
                <a:solidFill>
                  <a:srgbClr val="FBAB34"/>
                </a:solidFill>
                <a:latin typeface="Mongolian Baiti" panose="03000500000000000000" pitchFamily="66" charset="0"/>
                <a:cs typeface="Mongolian Baiti" panose="03000500000000000000" pitchFamily="66" charset="0"/>
              </a:rPr>
              <a:t>I am Heli Mattisen</a:t>
            </a:r>
            <a:endParaRPr sz="4800" b="1" dirty="0">
              <a:solidFill>
                <a:srgbClr val="FBAB34"/>
              </a:solidFill>
              <a:latin typeface="Mongolian Baiti" panose="03000500000000000000" pitchFamily="66" charset="0"/>
              <a:cs typeface="Mongolian Baiti" panose="03000500000000000000" pitchFamily="66" charset="0"/>
            </a:endParaRPr>
          </a:p>
          <a:p>
            <a:pPr marL="0" indent="0" algn="l">
              <a:buClr>
                <a:schemeClr val="dk1"/>
              </a:buClr>
              <a:buSzPts val="1100"/>
              <a:buNone/>
            </a:pPr>
            <a:r>
              <a:rPr lang="en" dirty="0">
                <a:latin typeface="Mongolian Baiti" panose="03000500000000000000" pitchFamily="66" charset="0"/>
                <a:cs typeface="Mongolian Baiti" panose="03000500000000000000" pitchFamily="66" charset="0"/>
              </a:rPr>
              <a:t>Director</a:t>
            </a:r>
            <a:endParaRPr dirty="0">
              <a:latin typeface="Mongolian Baiti" panose="03000500000000000000" pitchFamily="66" charset="0"/>
              <a:cs typeface="Mongolian Baiti" panose="03000500000000000000" pitchFamily="66" charset="0"/>
            </a:endParaRPr>
          </a:p>
          <a:p>
            <a:pPr marL="0" indent="0" algn="l">
              <a:buClr>
                <a:schemeClr val="dk1"/>
              </a:buClr>
              <a:buSzPts val="1100"/>
              <a:buNone/>
            </a:pPr>
            <a:r>
              <a:rPr lang="en" dirty="0">
                <a:latin typeface="Mongolian Baiti" panose="03000500000000000000" pitchFamily="66" charset="0"/>
                <a:cs typeface="Mongolian Baiti" panose="03000500000000000000" pitchFamily="66" charset="0"/>
              </a:rPr>
              <a:t>Estonian Quality Agency for Higher and Vocational Education</a:t>
            </a:r>
            <a:endParaRPr dirty="0">
              <a:latin typeface="Mongolian Baiti" panose="03000500000000000000" pitchFamily="66" charset="0"/>
              <a:cs typeface="Mongolian Baiti" panose="03000500000000000000" pitchFamily="66" charset="0"/>
            </a:endParaRPr>
          </a:p>
        </p:txBody>
      </p:sp>
      <p:sp>
        <p:nvSpPr>
          <p:cNvPr id="75" name="Shape 75"/>
          <p:cNvSpPr txBox="1">
            <a:spLocks noGrp="1"/>
          </p:cNvSpPr>
          <p:nvPr>
            <p:ph type="sldNum" sz="quarter" idx="12"/>
          </p:nvPr>
        </p:nvSpPr>
        <p:spPr>
          <a:prstGeom prst="rect">
            <a:avLst/>
          </a:prstGeom>
        </p:spPr>
        <p:txBody>
          <a:bodyPr spcFirstLastPara="1" wrap="square" lIns="121894" tIns="121894" rIns="121894" bIns="121894" anchor="ctr" anchorCtr="0">
            <a:noAutofit/>
          </a:bodyPr>
          <a:lstStyle/>
          <a:p>
            <a:fld id="{00000000-1234-1234-1234-123412341234}" type="slidenum">
              <a:rPr lang="en"/>
              <a:pPr/>
              <a:t>2</a:t>
            </a:fld>
            <a:endParaRPr/>
          </a:p>
        </p:txBody>
      </p:sp>
      <p:pic>
        <p:nvPicPr>
          <p:cNvPr id="74" name="Shape 74"/>
          <p:cNvPicPr preferRelativeResize="0"/>
          <p:nvPr/>
        </p:nvPicPr>
        <p:blipFill rotWithShape="1">
          <a:blip r:embed="rId3">
            <a:alphaModFix/>
          </a:blip>
          <a:srcRect t="16165" b="16165"/>
          <a:stretch/>
        </p:blipFill>
        <p:spPr>
          <a:xfrm>
            <a:off x="6019606" y="2218921"/>
            <a:ext cx="2880000" cy="2880000"/>
          </a:xfrm>
          <a:prstGeom prst="ellipse">
            <a:avLst/>
          </a:prstGeom>
          <a:noFill/>
          <a:ln>
            <a:noFill/>
          </a:ln>
        </p:spPr>
      </p:pic>
    </p:spTree>
    <p:extLst>
      <p:ext uri="{BB962C8B-B14F-4D97-AF65-F5344CB8AC3E}">
        <p14:creationId xmlns:p14="http://schemas.microsoft.com/office/powerpoint/2010/main" val="469285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189" y="289931"/>
            <a:ext cx="10515600" cy="953310"/>
          </a:xfrm>
        </p:spPr>
        <p:txBody>
          <a:bodyPr>
            <a:noAutofit/>
          </a:bodyPr>
          <a:lstStyle/>
          <a:p>
            <a:pPr algn="ctr"/>
            <a:r>
              <a:rPr lang="et-EE" sz="7200" dirty="0" err="1">
                <a:solidFill>
                  <a:srgbClr val="025C6F"/>
                </a:solidFill>
                <a:latin typeface="Mongolian Baiti" panose="03000500000000000000" pitchFamily="66" charset="0"/>
                <a:cs typeface="Mongolian Baiti" panose="03000500000000000000" pitchFamily="66" charset="0"/>
              </a:rPr>
              <a:t>Future</a:t>
            </a:r>
            <a:r>
              <a:rPr lang="et-EE" sz="7200" dirty="0">
                <a:solidFill>
                  <a:srgbClr val="025C6F"/>
                </a:solidFill>
                <a:latin typeface="Mongolian Baiti" panose="03000500000000000000" pitchFamily="66" charset="0"/>
                <a:cs typeface="Mongolian Baiti" panose="03000500000000000000" pitchFamily="66" charset="0"/>
              </a:rPr>
              <a:t> </a:t>
            </a:r>
            <a:r>
              <a:rPr lang="et-EE" sz="7200" dirty="0" err="1">
                <a:solidFill>
                  <a:srgbClr val="025C6F"/>
                </a:solidFill>
                <a:latin typeface="Mongolian Baiti" panose="03000500000000000000" pitchFamily="66" charset="0"/>
                <a:cs typeface="Mongolian Baiti" panose="03000500000000000000" pitchFamily="66" charset="0"/>
              </a:rPr>
              <a:t>of</a:t>
            </a:r>
            <a:r>
              <a:rPr lang="et-EE" sz="7200" dirty="0">
                <a:solidFill>
                  <a:srgbClr val="025C6F"/>
                </a:solidFill>
                <a:latin typeface="Mongolian Baiti" panose="03000500000000000000" pitchFamily="66" charset="0"/>
                <a:cs typeface="Mongolian Baiti" panose="03000500000000000000" pitchFamily="66" charset="0"/>
              </a:rPr>
              <a:t> </a:t>
            </a:r>
            <a:r>
              <a:rPr lang="en-US" sz="7200" dirty="0" smtClean="0">
                <a:solidFill>
                  <a:srgbClr val="FBAB34"/>
                </a:solidFill>
                <a:latin typeface="Mongolian Baiti" panose="03000500000000000000" pitchFamily="66" charset="0"/>
                <a:cs typeface="Mongolian Baiti" panose="03000500000000000000" pitchFamily="66" charset="0"/>
              </a:rPr>
              <a:t>l</a:t>
            </a:r>
            <a:r>
              <a:rPr lang="et-EE" sz="7200" dirty="0" err="1" smtClean="0">
                <a:solidFill>
                  <a:srgbClr val="FBAB34"/>
                </a:solidFill>
                <a:latin typeface="Mongolian Baiti" panose="03000500000000000000" pitchFamily="66" charset="0"/>
                <a:cs typeface="Mongolian Baiti" panose="03000500000000000000" pitchFamily="66" charset="0"/>
              </a:rPr>
              <a:t>abor</a:t>
            </a:r>
            <a:r>
              <a:rPr lang="et-EE" sz="7200" dirty="0" smtClean="0">
                <a:solidFill>
                  <a:srgbClr val="FBAB34"/>
                </a:solidFill>
                <a:latin typeface="Mongolian Baiti" panose="03000500000000000000" pitchFamily="66" charset="0"/>
                <a:cs typeface="Mongolian Baiti" panose="03000500000000000000" pitchFamily="66" charset="0"/>
              </a:rPr>
              <a:t> </a:t>
            </a:r>
            <a:r>
              <a:rPr lang="en-US" sz="7200" dirty="0" smtClean="0">
                <a:solidFill>
                  <a:srgbClr val="FBAB34"/>
                </a:solidFill>
                <a:latin typeface="Mongolian Baiti" panose="03000500000000000000" pitchFamily="66" charset="0"/>
                <a:cs typeface="Mongolian Baiti" panose="03000500000000000000" pitchFamily="66" charset="0"/>
              </a:rPr>
              <a:t>m</a:t>
            </a:r>
            <a:r>
              <a:rPr lang="et-EE" sz="7200" dirty="0" err="1" smtClean="0">
                <a:solidFill>
                  <a:srgbClr val="FBAB34"/>
                </a:solidFill>
                <a:latin typeface="Mongolian Baiti" panose="03000500000000000000" pitchFamily="66" charset="0"/>
                <a:cs typeface="Mongolian Baiti" panose="03000500000000000000" pitchFamily="66" charset="0"/>
              </a:rPr>
              <a:t>arket</a:t>
            </a:r>
            <a:r>
              <a:rPr lang="et-EE" sz="7200" dirty="0" smtClean="0">
                <a:solidFill>
                  <a:srgbClr val="FBAB34"/>
                </a:solidFill>
                <a:latin typeface="Mongolian Baiti" panose="03000500000000000000" pitchFamily="66" charset="0"/>
                <a:cs typeface="Mongolian Baiti" panose="03000500000000000000" pitchFamily="66" charset="0"/>
              </a:rPr>
              <a:t> </a:t>
            </a:r>
            <a:endParaRPr lang="et-EE" sz="7200" dirty="0">
              <a:solidFill>
                <a:srgbClr val="FBAB34"/>
              </a:solidFill>
              <a:latin typeface="Mongolian Baiti" panose="03000500000000000000" pitchFamily="66" charset="0"/>
              <a:cs typeface="Mongolian Baiti" panose="03000500000000000000" pitchFamily="66" charset="0"/>
            </a:endParaRPr>
          </a:p>
        </p:txBody>
      </p:sp>
      <p:sp>
        <p:nvSpPr>
          <p:cNvPr id="3" name="Rectangle 2"/>
          <p:cNvSpPr/>
          <p:nvPr/>
        </p:nvSpPr>
        <p:spPr>
          <a:xfrm>
            <a:off x="919718" y="1845867"/>
            <a:ext cx="10430542" cy="6340197"/>
          </a:xfrm>
          <a:prstGeom prst="rect">
            <a:avLst/>
          </a:prstGeom>
        </p:spPr>
        <p:txBody>
          <a:bodyPr wrap="square">
            <a:spAutoFit/>
          </a:bodyPr>
          <a:lstStyle/>
          <a:p>
            <a:pPr marL="742950" indent="-742950">
              <a:buClr>
                <a:srgbClr val="FBAB34"/>
              </a:buClr>
              <a:buFont typeface="+mj-lt"/>
              <a:buAutoNum type="arabicPeriod"/>
            </a:pPr>
            <a:r>
              <a:rPr lang="en-US" sz="3600" dirty="0">
                <a:latin typeface="Mongolian Baiti" panose="03000500000000000000" pitchFamily="66" charset="0"/>
                <a:cs typeface="Mongolian Baiti" panose="03000500000000000000" pitchFamily="66" charset="0"/>
              </a:rPr>
              <a:t>Impossible to predict and rapidly changing</a:t>
            </a:r>
          </a:p>
          <a:p>
            <a:pPr marL="742950" indent="-742950">
              <a:buClr>
                <a:srgbClr val="FBAB34"/>
              </a:buClr>
              <a:buFont typeface="+mj-lt"/>
              <a:buAutoNum type="arabicPeriod"/>
            </a:pPr>
            <a:r>
              <a:rPr lang="en-US" sz="3600" dirty="0">
                <a:latin typeface="Mongolian Baiti" panose="03000500000000000000" pitchFamily="66" charset="0"/>
                <a:cs typeface="Mongolian Baiti" panose="03000500000000000000" pitchFamily="66" charset="0"/>
              </a:rPr>
              <a:t>Half of today’s jobs will not exist by 2025</a:t>
            </a:r>
          </a:p>
          <a:p>
            <a:pPr marL="742950" indent="-742950">
              <a:buClr>
                <a:srgbClr val="FBAB34"/>
              </a:buClr>
              <a:buFont typeface="+mj-lt"/>
              <a:buAutoNum type="arabicPeriod"/>
            </a:pPr>
            <a:r>
              <a:rPr lang="en-US" sz="3600" dirty="0">
                <a:latin typeface="Mongolian Baiti" panose="03000500000000000000" pitchFamily="66" charset="0"/>
                <a:cs typeface="Mongolian Baiti" panose="03000500000000000000" pitchFamily="66" charset="0"/>
              </a:rPr>
              <a:t>65% of enrollees in primary schools will get jobs that do not currently exist</a:t>
            </a:r>
          </a:p>
          <a:p>
            <a:pPr marL="742950" indent="-742950">
              <a:buClr>
                <a:srgbClr val="FBAB34"/>
              </a:buClr>
              <a:buFont typeface="+mj-lt"/>
              <a:buAutoNum type="arabicPeriod"/>
            </a:pPr>
            <a:r>
              <a:rPr lang="en-US" sz="3600" dirty="0">
                <a:latin typeface="Mongolian Baiti" panose="03000500000000000000" pitchFamily="66" charset="0"/>
                <a:cs typeface="Mongolian Baiti" panose="03000500000000000000" pitchFamily="66" charset="0"/>
              </a:rPr>
              <a:t>75% of jobs will be STEM (Science, Technology, Engineering, Mathematics) related.</a:t>
            </a:r>
          </a:p>
          <a:p>
            <a:pPr marL="514350" indent="-514350">
              <a:buFont typeface="Arial" panose="020B0604020202020204" pitchFamily="34" charset="0"/>
              <a:buChar char="•"/>
            </a:pPr>
            <a:endParaRPr lang="en-US" sz="3600" dirty="0"/>
          </a:p>
          <a:p>
            <a:pPr marL="514350" indent="-514350">
              <a:buFont typeface="+mj-lt"/>
              <a:buAutoNum type="arabicPeriod"/>
            </a:pPr>
            <a:endParaRPr lang="en-US" sz="28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t-EE" sz="2400" dirty="0"/>
          </a:p>
          <a:p>
            <a:endParaRPr lang="en-GB" dirty="0"/>
          </a:p>
        </p:txBody>
      </p:sp>
    </p:spTree>
    <p:extLst>
      <p:ext uri="{BB962C8B-B14F-4D97-AF65-F5344CB8AC3E}">
        <p14:creationId xmlns:p14="http://schemas.microsoft.com/office/powerpoint/2010/main" val="92321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66DFC-4AD6-4100-9B0D-6502B5F276C7}"/>
              </a:ext>
            </a:extLst>
          </p:cNvPr>
          <p:cNvSpPr>
            <a:spLocks noGrp="1"/>
          </p:cNvSpPr>
          <p:nvPr>
            <p:ph type="title"/>
          </p:nvPr>
        </p:nvSpPr>
        <p:spPr>
          <a:xfrm>
            <a:off x="1143395" y="416810"/>
            <a:ext cx="10515600" cy="743239"/>
          </a:xfrm>
        </p:spPr>
        <p:txBody>
          <a:bodyPr>
            <a:noAutofit/>
          </a:bodyPr>
          <a:lstStyle/>
          <a:p>
            <a:pPr algn="ctr"/>
            <a:r>
              <a:rPr lang="en-US" sz="4800" dirty="0">
                <a:solidFill>
                  <a:srgbClr val="025C6F"/>
                </a:solidFill>
                <a:latin typeface="Mongolian Baiti" panose="03000500000000000000" pitchFamily="66" charset="0"/>
                <a:cs typeface="Mongolian Baiti" panose="03000500000000000000" pitchFamily="66" charset="0"/>
              </a:rPr>
              <a:t>The study “</a:t>
            </a:r>
            <a:r>
              <a:rPr lang="en-US" sz="4800" dirty="0">
                <a:solidFill>
                  <a:srgbClr val="FBAB34"/>
                </a:solidFill>
                <a:latin typeface="Mongolian Baiti" panose="03000500000000000000" pitchFamily="66" charset="0"/>
                <a:cs typeface="Mongolian Baiti" panose="03000500000000000000" pitchFamily="66" charset="0"/>
              </a:rPr>
              <a:t>Estonian </a:t>
            </a:r>
            <a:r>
              <a:rPr lang="en-US" sz="4800" dirty="0" err="1">
                <a:solidFill>
                  <a:srgbClr val="FBAB34"/>
                </a:solidFill>
                <a:latin typeface="Mongolian Baiti" panose="03000500000000000000" pitchFamily="66" charset="0"/>
                <a:cs typeface="Mongolian Baiti" panose="03000500000000000000" pitchFamily="66" charset="0"/>
              </a:rPr>
              <a:t>Labour</a:t>
            </a:r>
            <a:r>
              <a:rPr lang="en-US" sz="4800" dirty="0">
                <a:solidFill>
                  <a:srgbClr val="FBAB34"/>
                </a:solidFill>
                <a:latin typeface="Mongolian Baiti" panose="03000500000000000000" pitchFamily="66" charset="0"/>
                <a:cs typeface="Mongolian Baiti" panose="03000500000000000000" pitchFamily="66" charset="0"/>
              </a:rPr>
              <a:t> Market Today and Tomorrow</a:t>
            </a:r>
            <a:r>
              <a:rPr lang="en-US" sz="4800" dirty="0">
                <a:solidFill>
                  <a:srgbClr val="025C6F"/>
                </a:solidFill>
                <a:latin typeface="Mongolian Baiti" panose="03000500000000000000" pitchFamily="66" charset="0"/>
                <a:cs typeface="Mongolian Baiti" panose="03000500000000000000" pitchFamily="66" charset="0"/>
              </a:rPr>
              <a:t>”</a:t>
            </a:r>
            <a:r>
              <a:rPr lang="et-EE" sz="4800" dirty="0">
                <a:solidFill>
                  <a:srgbClr val="025C6F"/>
                </a:solidFill>
                <a:latin typeface="Mongolian Baiti" panose="03000500000000000000" pitchFamily="66" charset="0"/>
                <a:cs typeface="Mongolian Baiti" panose="03000500000000000000" pitchFamily="66" charset="0"/>
              </a:rPr>
              <a:t>,</a:t>
            </a:r>
            <a:r>
              <a:rPr lang="en-US" sz="4800" dirty="0">
                <a:solidFill>
                  <a:srgbClr val="025C6F"/>
                </a:solidFill>
                <a:latin typeface="Mongolian Baiti" panose="03000500000000000000" pitchFamily="66" charset="0"/>
                <a:cs typeface="Mongolian Baiti" panose="03000500000000000000" pitchFamily="66" charset="0"/>
              </a:rPr>
              <a:t> </a:t>
            </a:r>
            <a:r>
              <a:rPr lang="et-EE" sz="4800" dirty="0">
                <a:solidFill>
                  <a:srgbClr val="025C6F"/>
                </a:solidFill>
                <a:latin typeface="Mongolian Baiti" panose="03000500000000000000" pitchFamily="66" charset="0"/>
                <a:cs typeface="Mongolian Baiti" panose="03000500000000000000" pitchFamily="66" charset="0"/>
              </a:rPr>
              <a:t>2017</a:t>
            </a:r>
          </a:p>
        </p:txBody>
      </p:sp>
      <p:sp>
        <p:nvSpPr>
          <p:cNvPr id="3" name="Content Placeholder 2">
            <a:extLst>
              <a:ext uri="{FF2B5EF4-FFF2-40B4-BE49-F238E27FC236}">
                <a16:creationId xmlns="" xmlns:a16="http://schemas.microsoft.com/office/drawing/2014/main" id="{10B84858-9B6C-412E-8D06-CC15F07BB25E}"/>
              </a:ext>
            </a:extLst>
          </p:cNvPr>
          <p:cNvSpPr>
            <a:spLocks noGrp="1"/>
          </p:cNvSpPr>
          <p:nvPr>
            <p:ph idx="1"/>
          </p:nvPr>
        </p:nvSpPr>
        <p:spPr>
          <a:xfrm>
            <a:off x="412594" y="1806498"/>
            <a:ext cx="11363093" cy="4660397"/>
          </a:xfrm>
        </p:spPr>
        <p:txBody>
          <a:bodyPr>
            <a:normAutofit fontScale="85000" lnSpcReduction="10000"/>
          </a:bodyPr>
          <a:lstStyle/>
          <a:p>
            <a:pPr marL="0" indent="0">
              <a:buClr>
                <a:srgbClr val="008996"/>
              </a:buClr>
              <a:buNone/>
            </a:pPr>
            <a:r>
              <a:rPr lang="et-EE" dirty="0" smtClean="0">
                <a:solidFill>
                  <a:schemeClr val="tx1"/>
                </a:solidFill>
                <a:latin typeface="Mongolian Baiti" panose="03000500000000000000" pitchFamily="66" charset="0"/>
                <a:cs typeface="Mongolian Baiti" panose="03000500000000000000" pitchFamily="66" charset="0"/>
              </a:rPr>
              <a:t>MAIN QUESTIONS:</a:t>
            </a:r>
          </a:p>
          <a:p>
            <a:pPr marL="971550" lvl="1" indent="-514350">
              <a:buClr>
                <a:srgbClr val="025C6F"/>
              </a:buClr>
              <a:buFont typeface="+mj-lt"/>
              <a:buAutoNum type="arabicPeriod"/>
            </a:pPr>
            <a:r>
              <a:rPr lang="en-US" sz="2800" dirty="0" smtClean="0">
                <a:solidFill>
                  <a:schemeClr val="tx1"/>
                </a:solidFill>
                <a:latin typeface="Mongolian Baiti" panose="03000500000000000000" pitchFamily="66" charset="0"/>
                <a:cs typeface="Mongolian Baiti" panose="03000500000000000000" pitchFamily="66" charset="0"/>
              </a:rPr>
              <a:t>which </a:t>
            </a:r>
            <a:r>
              <a:rPr lang="en-US" sz="2800" dirty="0">
                <a:solidFill>
                  <a:schemeClr val="tx1"/>
                </a:solidFill>
                <a:latin typeface="Mongolian Baiti" panose="03000500000000000000" pitchFamily="66" charset="0"/>
                <a:cs typeface="Mongolian Baiti" panose="03000500000000000000" pitchFamily="66" charset="0"/>
              </a:rPr>
              <a:t>occupations and skills the Estonian </a:t>
            </a:r>
            <a:r>
              <a:rPr lang="en-US" sz="2800" dirty="0" err="1">
                <a:solidFill>
                  <a:schemeClr val="tx1"/>
                </a:solidFill>
                <a:latin typeface="Mongolian Baiti" panose="03000500000000000000" pitchFamily="66" charset="0"/>
                <a:cs typeface="Mongolian Baiti" panose="03000500000000000000" pitchFamily="66" charset="0"/>
              </a:rPr>
              <a:t>labour</a:t>
            </a:r>
            <a:r>
              <a:rPr lang="en-US" sz="2800" dirty="0">
                <a:solidFill>
                  <a:schemeClr val="tx1"/>
                </a:solidFill>
                <a:latin typeface="Mongolian Baiti" panose="03000500000000000000" pitchFamily="66" charset="0"/>
                <a:cs typeface="Mongolian Baiti" panose="03000500000000000000" pitchFamily="66" charset="0"/>
              </a:rPr>
              <a:t> market needs till the year 2024 </a:t>
            </a:r>
            <a:endParaRPr lang="et-EE" sz="2800" dirty="0">
              <a:solidFill>
                <a:schemeClr val="tx1"/>
              </a:solidFill>
              <a:latin typeface="Mongolian Baiti" panose="03000500000000000000" pitchFamily="66" charset="0"/>
              <a:cs typeface="Mongolian Baiti" panose="03000500000000000000" pitchFamily="66" charset="0"/>
            </a:endParaRPr>
          </a:p>
          <a:p>
            <a:pPr marL="971550" lvl="1" indent="-514350">
              <a:buClr>
                <a:srgbClr val="025C6F"/>
              </a:buClr>
              <a:buFont typeface="+mj-lt"/>
              <a:buAutoNum type="arabicPeriod"/>
            </a:pPr>
            <a:r>
              <a:rPr lang="en-US" sz="2800" dirty="0">
                <a:solidFill>
                  <a:schemeClr val="tx1"/>
                </a:solidFill>
                <a:latin typeface="Mongolian Baiti" panose="03000500000000000000" pitchFamily="66" charset="0"/>
                <a:cs typeface="Mongolian Baiti" panose="03000500000000000000" pitchFamily="66" charset="0"/>
              </a:rPr>
              <a:t>how the education and training supply meets these needs</a:t>
            </a:r>
            <a:endParaRPr lang="et-EE" sz="2800" dirty="0">
              <a:solidFill>
                <a:schemeClr val="tx1"/>
              </a:solidFill>
              <a:latin typeface="Mongolian Baiti" panose="03000500000000000000" pitchFamily="66" charset="0"/>
              <a:cs typeface="Mongolian Baiti" panose="03000500000000000000" pitchFamily="66" charset="0"/>
            </a:endParaRPr>
          </a:p>
          <a:p>
            <a:pPr marL="457200" lvl="1" indent="0">
              <a:buNone/>
            </a:pPr>
            <a:endParaRPr lang="et-EE" sz="2800" dirty="0">
              <a:solidFill>
                <a:schemeClr val="tx1"/>
              </a:solidFill>
              <a:latin typeface="Mongolian Baiti" panose="03000500000000000000" pitchFamily="66" charset="0"/>
              <a:cs typeface="Mongolian Baiti" panose="03000500000000000000" pitchFamily="66" charset="0"/>
            </a:endParaRPr>
          </a:p>
          <a:p>
            <a:pPr marL="0" indent="0">
              <a:buClr>
                <a:srgbClr val="008996"/>
              </a:buClr>
              <a:buNone/>
            </a:pPr>
            <a:r>
              <a:rPr lang="et-EE" dirty="0" smtClean="0">
                <a:solidFill>
                  <a:schemeClr val="tx1"/>
                </a:solidFill>
                <a:latin typeface="Mongolian Baiti" panose="03000500000000000000" pitchFamily="66" charset="0"/>
                <a:cs typeface="Mongolian Baiti" panose="03000500000000000000" pitchFamily="66" charset="0"/>
              </a:rPr>
              <a:t>METHODOLOGY:</a:t>
            </a:r>
          </a:p>
          <a:p>
            <a:pPr marL="971550" lvl="1" indent="-514350">
              <a:buClr>
                <a:srgbClr val="025C6F"/>
              </a:buClr>
              <a:buFont typeface="+mj-lt"/>
              <a:buAutoNum type="arabicPeriod"/>
            </a:pPr>
            <a:r>
              <a:rPr lang="en-US" sz="2800" dirty="0" smtClean="0">
                <a:solidFill>
                  <a:schemeClr val="tx1"/>
                </a:solidFill>
                <a:latin typeface="Mongolian Baiti" panose="03000500000000000000" pitchFamily="66" charset="0"/>
                <a:cs typeface="Mongolian Baiti" panose="03000500000000000000" pitchFamily="66" charset="0"/>
              </a:rPr>
              <a:t>use </a:t>
            </a:r>
            <a:r>
              <a:rPr lang="en-US" sz="2800" dirty="0">
                <a:solidFill>
                  <a:schemeClr val="tx1"/>
                </a:solidFill>
                <a:latin typeface="Mongolian Baiti" panose="03000500000000000000" pitchFamily="66" charset="0"/>
                <a:cs typeface="Mongolian Baiti" panose="03000500000000000000" pitchFamily="66" charset="0"/>
              </a:rPr>
              <a:t>a combination of qualitative and quantitative research methods </a:t>
            </a:r>
            <a:endParaRPr lang="et-EE" sz="2800" dirty="0">
              <a:solidFill>
                <a:schemeClr val="tx1"/>
              </a:solidFill>
              <a:latin typeface="Mongolian Baiti" panose="03000500000000000000" pitchFamily="66" charset="0"/>
              <a:cs typeface="Mongolian Baiti" panose="03000500000000000000" pitchFamily="66" charset="0"/>
            </a:endParaRPr>
          </a:p>
          <a:p>
            <a:pPr marL="971550" lvl="1" indent="-514350">
              <a:buClr>
                <a:srgbClr val="025C6F"/>
              </a:buClr>
              <a:buFont typeface="+mj-lt"/>
              <a:buAutoNum type="arabicPeriod"/>
            </a:pPr>
            <a:r>
              <a:rPr lang="en-US" sz="2800" dirty="0" err="1">
                <a:solidFill>
                  <a:schemeClr val="tx1"/>
                </a:solidFill>
                <a:latin typeface="Mongolian Baiti" panose="03000500000000000000" pitchFamily="66" charset="0"/>
                <a:cs typeface="Mongolian Baiti" panose="03000500000000000000" pitchFamily="66" charset="0"/>
              </a:rPr>
              <a:t>analyse</a:t>
            </a:r>
            <a:r>
              <a:rPr lang="en-US" sz="2800" dirty="0">
                <a:solidFill>
                  <a:schemeClr val="tx1"/>
                </a:solidFill>
                <a:latin typeface="Mongolian Baiti" panose="03000500000000000000" pitchFamily="66" charset="0"/>
                <a:cs typeface="Mongolian Baiti" panose="03000500000000000000" pitchFamily="66" charset="0"/>
              </a:rPr>
              <a:t> professional qualifications across all levels of education</a:t>
            </a:r>
            <a:endParaRPr lang="et-EE" sz="2800" dirty="0">
              <a:solidFill>
                <a:schemeClr val="tx1"/>
              </a:solidFill>
              <a:latin typeface="Mongolian Baiti" panose="03000500000000000000" pitchFamily="66" charset="0"/>
              <a:cs typeface="Mongolian Baiti" panose="03000500000000000000" pitchFamily="66" charset="0"/>
            </a:endParaRPr>
          </a:p>
          <a:p>
            <a:pPr marL="971550" lvl="1" indent="-514350">
              <a:buClr>
                <a:srgbClr val="025C6F"/>
              </a:buClr>
              <a:buFont typeface="+mj-lt"/>
              <a:buAutoNum type="arabicPeriod"/>
            </a:pPr>
            <a:r>
              <a:rPr lang="en-US" sz="2800" dirty="0">
                <a:solidFill>
                  <a:schemeClr val="tx1"/>
                </a:solidFill>
                <a:latin typeface="Mongolian Baiti" panose="03000500000000000000" pitchFamily="66" charset="0"/>
                <a:cs typeface="Mongolian Baiti" panose="03000500000000000000" pitchFamily="66" charset="0"/>
              </a:rPr>
              <a:t>both statistical data and information collected from personal interviews with sectoral experts and from group discussions are used</a:t>
            </a:r>
            <a:endParaRPr lang="et-EE" sz="2800" dirty="0">
              <a:solidFill>
                <a:schemeClr val="tx1"/>
              </a:solidFill>
              <a:latin typeface="Mongolian Baiti" panose="03000500000000000000" pitchFamily="66" charset="0"/>
              <a:cs typeface="Mongolian Baiti" panose="03000500000000000000" pitchFamily="66" charset="0"/>
            </a:endParaRPr>
          </a:p>
          <a:p>
            <a:pPr marL="971550" lvl="1" indent="-514350">
              <a:buClr>
                <a:srgbClr val="025C6F"/>
              </a:buClr>
              <a:buFont typeface="+mj-lt"/>
              <a:buAutoNum type="arabicPeriod"/>
            </a:pPr>
            <a:r>
              <a:rPr lang="et-EE" sz="2800" dirty="0">
                <a:solidFill>
                  <a:schemeClr val="tx1"/>
                </a:solidFill>
                <a:latin typeface="Mongolian Baiti" panose="03000500000000000000" pitchFamily="66" charset="0"/>
                <a:cs typeface="Mongolian Baiti" panose="03000500000000000000" pitchFamily="66" charset="0"/>
              </a:rPr>
              <a:t>f</a:t>
            </a:r>
            <a:r>
              <a:rPr lang="en-US" sz="2800" dirty="0" err="1">
                <a:solidFill>
                  <a:schemeClr val="tx1"/>
                </a:solidFill>
                <a:latin typeface="Mongolian Baiti" panose="03000500000000000000" pitchFamily="66" charset="0"/>
                <a:cs typeface="Mongolian Baiti" panose="03000500000000000000" pitchFamily="66" charset="0"/>
              </a:rPr>
              <a:t>ive</a:t>
            </a:r>
            <a:r>
              <a:rPr lang="en-US" sz="2800" dirty="0">
                <a:solidFill>
                  <a:schemeClr val="tx1"/>
                </a:solidFill>
                <a:latin typeface="Mongolian Baiti" panose="03000500000000000000" pitchFamily="66" charset="0"/>
                <a:cs typeface="Mongolian Baiti" panose="03000500000000000000" pitchFamily="66" charset="0"/>
              </a:rPr>
              <a:t> economic sectors are examined each year</a:t>
            </a:r>
            <a:r>
              <a:rPr lang="et-EE" sz="2800" dirty="0">
                <a:solidFill>
                  <a:schemeClr val="tx1"/>
                </a:solidFill>
                <a:latin typeface="Mongolian Baiti" panose="03000500000000000000" pitchFamily="66" charset="0"/>
                <a:cs typeface="Mongolian Baiti" panose="03000500000000000000" pitchFamily="66" charset="0"/>
              </a:rPr>
              <a:t> (</a:t>
            </a:r>
            <a:r>
              <a:rPr lang="et-EE" sz="2800" dirty="0" err="1">
                <a:solidFill>
                  <a:schemeClr val="tx1"/>
                </a:solidFill>
                <a:latin typeface="Mongolian Baiti" panose="03000500000000000000" pitchFamily="66" charset="0"/>
                <a:cs typeface="Mongolian Baiti" panose="03000500000000000000" pitchFamily="66" charset="0"/>
              </a:rPr>
              <a:t>altogether</a:t>
            </a:r>
            <a:r>
              <a:rPr lang="et-EE" sz="2800" dirty="0">
                <a:solidFill>
                  <a:schemeClr val="tx1"/>
                </a:solidFill>
                <a:latin typeface="Mongolian Baiti" panose="03000500000000000000" pitchFamily="66" charset="0"/>
                <a:cs typeface="Mongolian Baiti" panose="03000500000000000000" pitchFamily="66" charset="0"/>
              </a:rPr>
              <a:t> 24 </a:t>
            </a:r>
            <a:r>
              <a:rPr lang="et-EE" sz="2800" dirty="0" err="1">
                <a:solidFill>
                  <a:schemeClr val="tx1"/>
                </a:solidFill>
                <a:latin typeface="Mongolian Baiti" panose="03000500000000000000" pitchFamily="66" charset="0"/>
                <a:cs typeface="Mongolian Baiti" panose="03000500000000000000" pitchFamily="66" charset="0"/>
              </a:rPr>
              <a:t>sectors</a:t>
            </a:r>
            <a:r>
              <a:rPr lang="et-EE" sz="2800" dirty="0">
                <a:solidFill>
                  <a:schemeClr val="tx1"/>
                </a:solidFill>
                <a:latin typeface="Mongolian Baiti" panose="03000500000000000000" pitchFamily="66" charset="0"/>
                <a:cs typeface="Mongolian Baiti" panose="03000500000000000000" pitchFamily="66" charset="0"/>
              </a:rPr>
              <a:t>)</a:t>
            </a:r>
          </a:p>
          <a:p>
            <a:pPr marL="971550" lvl="1" indent="-514350">
              <a:buClr>
                <a:srgbClr val="025C6F"/>
              </a:buClr>
              <a:buFont typeface="+mj-lt"/>
              <a:buAutoNum type="arabicPeriod"/>
            </a:pPr>
            <a:r>
              <a:rPr lang="et-EE" sz="2800" dirty="0">
                <a:solidFill>
                  <a:schemeClr val="tx1"/>
                </a:solidFill>
                <a:latin typeface="Mongolian Baiti" panose="03000500000000000000" pitchFamily="66" charset="0"/>
                <a:cs typeface="Mongolian Baiti" panose="03000500000000000000" pitchFamily="66" charset="0"/>
              </a:rPr>
              <a:t>e</a:t>
            </a:r>
            <a:r>
              <a:rPr lang="en-US" sz="2800" dirty="0">
                <a:solidFill>
                  <a:schemeClr val="tx1"/>
                </a:solidFill>
                <a:latin typeface="Mongolian Baiti" panose="03000500000000000000" pitchFamily="66" charset="0"/>
                <a:cs typeface="Mongolian Baiti" panose="03000500000000000000" pitchFamily="66" charset="0"/>
              </a:rPr>
              <a:t>ach sector is </a:t>
            </a:r>
            <a:r>
              <a:rPr lang="en-US" sz="2800" dirty="0" err="1">
                <a:solidFill>
                  <a:schemeClr val="tx1"/>
                </a:solidFill>
                <a:latin typeface="Mongolian Baiti" panose="03000500000000000000" pitchFamily="66" charset="0"/>
                <a:cs typeface="Mongolian Baiti" panose="03000500000000000000" pitchFamily="66" charset="0"/>
              </a:rPr>
              <a:t>analysed</a:t>
            </a:r>
            <a:r>
              <a:rPr lang="en-US" sz="2800" dirty="0">
                <a:solidFill>
                  <a:schemeClr val="tx1"/>
                </a:solidFill>
                <a:latin typeface="Mongolian Baiti" panose="03000500000000000000" pitchFamily="66" charset="0"/>
                <a:cs typeface="Mongolian Baiti" panose="03000500000000000000" pitchFamily="66" charset="0"/>
              </a:rPr>
              <a:t> every six years on average</a:t>
            </a:r>
            <a:endParaRPr lang="et-EE" sz="2800" dirty="0">
              <a:solidFill>
                <a:schemeClr val="tx1"/>
              </a:solidFill>
              <a:latin typeface="Mongolian Baiti" panose="03000500000000000000" pitchFamily="66" charset="0"/>
              <a:cs typeface="Mongolian Baiti" panose="03000500000000000000" pitchFamily="66" charset="0"/>
            </a:endParaRPr>
          </a:p>
          <a:p>
            <a:pPr lvl="1"/>
            <a:endParaRPr lang="et-EE" sz="2800" dirty="0">
              <a:solidFill>
                <a:schemeClr val="tx1"/>
              </a:solidFill>
              <a:latin typeface="Mongolian Baiti" panose="03000500000000000000" pitchFamily="66" charset="0"/>
              <a:cs typeface="Mongolian Baiti" panose="03000500000000000000" pitchFamily="66" charset="0"/>
            </a:endParaRPr>
          </a:p>
          <a:p>
            <a:pPr marL="0" indent="0">
              <a:buNone/>
            </a:pPr>
            <a:r>
              <a:rPr lang="et-EE" sz="1900" i="1" dirty="0" smtClean="0">
                <a:solidFill>
                  <a:schemeClr val="tx1"/>
                </a:solidFill>
                <a:latin typeface="Mongolian Baiti" panose="03000500000000000000" pitchFamily="66" charset="0"/>
                <a:cs typeface="Mongolian Baiti" panose="03000500000000000000" pitchFamily="66" charset="0"/>
              </a:rPr>
              <a:t>http</a:t>
            </a:r>
            <a:r>
              <a:rPr lang="et-EE" sz="1900" i="1" dirty="0">
                <a:solidFill>
                  <a:schemeClr val="tx1"/>
                </a:solidFill>
                <a:latin typeface="Mongolian Baiti" panose="03000500000000000000" pitchFamily="66" charset="0"/>
                <a:cs typeface="Mongolian Baiti" panose="03000500000000000000" pitchFamily="66" charset="0"/>
              </a:rPr>
              <a:t>://oska.kutsekoda.ee/en/future-labour-market-trends/estonian-labour-market-today-tomorrow</a:t>
            </a:r>
            <a:r>
              <a:rPr lang="et-EE" sz="1900" dirty="0">
                <a:latin typeface="Mongolian Baiti" panose="03000500000000000000" pitchFamily="66" charset="0"/>
                <a:cs typeface="Mongolian Baiti" panose="03000500000000000000" pitchFamily="66" charset="0"/>
              </a:rPr>
              <a:t>/</a:t>
            </a:r>
          </a:p>
        </p:txBody>
      </p:sp>
    </p:spTree>
    <p:extLst>
      <p:ext uri="{BB962C8B-B14F-4D97-AF65-F5344CB8AC3E}">
        <p14:creationId xmlns:p14="http://schemas.microsoft.com/office/powerpoint/2010/main" val="228341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66DFC-4AD6-4100-9B0D-6502B5F276C7}"/>
              </a:ext>
            </a:extLst>
          </p:cNvPr>
          <p:cNvSpPr>
            <a:spLocks noGrp="1"/>
          </p:cNvSpPr>
          <p:nvPr>
            <p:ph type="title"/>
          </p:nvPr>
        </p:nvSpPr>
        <p:spPr>
          <a:xfrm>
            <a:off x="1154546" y="729135"/>
            <a:ext cx="10684653" cy="1069326"/>
          </a:xfrm>
        </p:spPr>
        <p:txBody>
          <a:bodyPr>
            <a:normAutofit fontScale="90000"/>
          </a:bodyPr>
          <a:lstStyle/>
          <a:p>
            <a:pPr algn="ctr"/>
            <a:r>
              <a:rPr lang="et-EE" sz="3100" dirty="0">
                <a:latin typeface="Mongolian Baiti" panose="03000500000000000000" pitchFamily="66" charset="0"/>
                <a:cs typeface="Mongolian Baiti" panose="03000500000000000000" pitchFamily="66" charset="0"/>
              </a:rPr>
              <a:t/>
            </a:r>
            <a:br>
              <a:rPr lang="et-EE" sz="3100" dirty="0">
                <a:latin typeface="Mongolian Baiti" panose="03000500000000000000" pitchFamily="66" charset="0"/>
                <a:cs typeface="Mongolian Baiti" panose="03000500000000000000" pitchFamily="66" charset="0"/>
              </a:rPr>
            </a:br>
            <a:r>
              <a:rPr lang="et-EE" sz="5300" dirty="0">
                <a:solidFill>
                  <a:srgbClr val="FBAB34"/>
                </a:solidFill>
                <a:latin typeface="Mongolian Baiti" panose="03000500000000000000" pitchFamily="66" charset="0"/>
                <a:cs typeface="Mongolian Baiti" panose="03000500000000000000" pitchFamily="66" charset="0"/>
              </a:rPr>
              <a:t>Main </a:t>
            </a:r>
            <a:r>
              <a:rPr lang="et-EE" sz="5300" dirty="0" err="1">
                <a:solidFill>
                  <a:srgbClr val="FBAB34"/>
                </a:solidFill>
                <a:latin typeface="Mongolian Baiti" panose="03000500000000000000" pitchFamily="66" charset="0"/>
                <a:cs typeface="Mongolian Baiti" panose="03000500000000000000" pitchFamily="66" charset="0"/>
              </a:rPr>
              <a:t>findings</a:t>
            </a:r>
            <a:r>
              <a:rPr lang="et-EE" sz="5300" dirty="0">
                <a:solidFill>
                  <a:srgbClr val="FBAB34"/>
                </a:solidFill>
                <a:latin typeface="Mongolian Baiti" panose="03000500000000000000" pitchFamily="66" charset="0"/>
                <a:cs typeface="Mongolian Baiti" panose="03000500000000000000" pitchFamily="66" charset="0"/>
              </a:rPr>
              <a:t> </a:t>
            </a:r>
            <a:r>
              <a:rPr lang="et-EE" sz="5300" dirty="0" smtClean="0">
                <a:solidFill>
                  <a:srgbClr val="FBAB34"/>
                </a:solidFill>
                <a:latin typeface="Mongolian Baiti" panose="03000500000000000000" pitchFamily="66" charset="0"/>
                <a:cs typeface="Mongolian Baiti" panose="03000500000000000000" pitchFamily="66" charset="0"/>
              </a:rPr>
              <a:t>(</a:t>
            </a:r>
            <a:r>
              <a:rPr lang="en-US" sz="5300" dirty="0">
                <a:solidFill>
                  <a:srgbClr val="FBAB34"/>
                </a:solidFill>
                <a:latin typeface="Mongolian Baiti" panose="03000500000000000000" pitchFamily="66" charset="0"/>
                <a:cs typeface="Mongolian Baiti" panose="03000500000000000000" pitchFamily="66" charset="0"/>
              </a:rPr>
              <a:t>1</a:t>
            </a:r>
            <a:r>
              <a:rPr lang="et-EE" sz="5300" dirty="0" smtClean="0">
                <a:solidFill>
                  <a:srgbClr val="FBAB34"/>
                </a:solidFill>
                <a:latin typeface="Mongolian Baiti" panose="03000500000000000000" pitchFamily="66" charset="0"/>
                <a:cs typeface="Mongolian Baiti" panose="03000500000000000000" pitchFamily="66" charset="0"/>
              </a:rPr>
              <a:t>):</a:t>
            </a:r>
            <a:r>
              <a:rPr lang="et-EE" sz="5300" dirty="0">
                <a:solidFill>
                  <a:srgbClr val="025C6F"/>
                </a:solidFill>
                <a:latin typeface="Mongolian Baiti" panose="03000500000000000000" pitchFamily="66" charset="0"/>
                <a:cs typeface="Mongolian Baiti" panose="03000500000000000000" pitchFamily="66" charset="0"/>
              </a:rPr>
              <a:t/>
            </a:r>
            <a:br>
              <a:rPr lang="et-EE" sz="5300" dirty="0">
                <a:solidFill>
                  <a:srgbClr val="025C6F"/>
                </a:solidFill>
                <a:latin typeface="Mongolian Baiti" panose="03000500000000000000" pitchFamily="66" charset="0"/>
                <a:cs typeface="Mongolian Baiti" panose="03000500000000000000" pitchFamily="66" charset="0"/>
              </a:rPr>
            </a:br>
            <a:r>
              <a:rPr lang="en-US" sz="5300" dirty="0">
                <a:solidFill>
                  <a:srgbClr val="025C6F"/>
                </a:solidFill>
                <a:latin typeface="Mongolian Baiti" panose="03000500000000000000" pitchFamily="66" charset="0"/>
                <a:cs typeface="Mongolian Baiti" panose="03000500000000000000" pitchFamily="66" charset="0"/>
              </a:rPr>
              <a:t>The </a:t>
            </a:r>
            <a:r>
              <a:rPr lang="en-US" sz="5300" dirty="0" err="1">
                <a:solidFill>
                  <a:srgbClr val="025C6F"/>
                </a:solidFill>
                <a:latin typeface="Mongolian Baiti" panose="03000500000000000000" pitchFamily="66" charset="0"/>
                <a:cs typeface="Mongolian Baiti" panose="03000500000000000000" pitchFamily="66" charset="0"/>
              </a:rPr>
              <a:t>bigge</a:t>
            </a:r>
            <a:r>
              <a:rPr lang="et-EE" sz="5300" dirty="0">
                <a:solidFill>
                  <a:srgbClr val="025C6F"/>
                </a:solidFill>
                <a:latin typeface="Mongolian Baiti" panose="03000500000000000000" pitchFamily="66" charset="0"/>
                <a:cs typeface="Mongolian Baiti" panose="03000500000000000000" pitchFamily="66" charset="0"/>
              </a:rPr>
              <a:t>st</a:t>
            </a:r>
            <a:r>
              <a:rPr lang="en-US" sz="5300" dirty="0">
                <a:solidFill>
                  <a:srgbClr val="025C6F"/>
                </a:solidFill>
                <a:latin typeface="Mongolian Baiti" panose="03000500000000000000" pitchFamily="66" charset="0"/>
                <a:cs typeface="Mongolian Baiti" panose="03000500000000000000" pitchFamily="66" charset="0"/>
              </a:rPr>
              <a:t> changes take place in the </a:t>
            </a:r>
            <a:r>
              <a:rPr lang="et-EE" sz="5300" dirty="0" err="1">
                <a:solidFill>
                  <a:srgbClr val="025C6F"/>
                </a:solidFill>
                <a:latin typeface="Mongolian Baiti" panose="03000500000000000000" pitchFamily="66" charset="0"/>
                <a:cs typeface="Mongolian Baiti" panose="03000500000000000000" pitchFamily="66" charset="0"/>
              </a:rPr>
              <a:t>expected</a:t>
            </a:r>
            <a:r>
              <a:rPr lang="et-EE" sz="5300" dirty="0">
                <a:solidFill>
                  <a:srgbClr val="025C6F"/>
                </a:solidFill>
                <a:latin typeface="Mongolian Baiti" panose="03000500000000000000" pitchFamily="66" charset="0"/>
                <a:cs typeface="Mongolian Baiti" panose="03000500000000000000" pitchFamily="66" charset="0"/>
              </a:rPr>
              <a:t> </a:t>
            </a:r>
            <a:r>
              <a:rPr lang="en-US" sz="5300" dirty="0">
                <a:solidFill>
                  <a:srgbClr val="025C6F"/>
                </a:solidFill>
                <a:latin typeface="Mongolian Baiti" panose="03000500000000000000" pitchFamily="66" charset="0"/>
                <a:cs typeface="Mongolian Baiti" panose="03000500000000000000" pitchFamily="66" charset="0"/>
              </a:rPr>
              <a:t>skills, not in the professions</a:t>
            </a:r>
            <a:br>
              <a:rPr lang="en-US" sz="5300" dirty="0">
                <a:solidFill>
                  <a:srgbClr val="025C6F"/>
                </a:solidFill>
                <a:latin typeface="Mongolian Baiti" panose="03000500000000000000" pitchFamily="66" charset="0"/>
                <a:cs typeface="Mongolian Baiti" panose="03000500000000000000" pitchFamily="66" charset="0"/>
              </a:rPr>
            </a:br>
            <a:endParaRPr lang="et-EE" sz="5300" dirty="0">
              <a:solidFill>
                <a:srgbClr val="025C6F"/>
              </a:solidFill>
              <a:latin typeface="Mongolian Baiti" panose="03000500000000000000" pitchFamily="66" charset="0"/>
              <a:cs typeface="Mongolian Baiti" panose="03000500000000000000" pitchFamily="66" charset="0"/>
            </a:endParaRPr>
          </a:p>
        </p:txBody>
      </p:sp>
      <p:sp>
        <p:nvSpPr>
          <p:cNvPr id="3" name="Content Placeholder 2">
            <a:extLst>
              <a:ext uri="{FF2B5EF4-FFF2-40B4-BE49-F238E27FC236}">
                <a16:creationId xmlns="" xmlns:a16="http://schemas.microsoft.com/office/drawing/2014/main" id="{10B84858-9B6C-412E-8D06-CC15F07BB25E}"/>
              </a:ext>
            </a:extLst>
          </p:cNvPr>
          <p:cNvSpPr>
            <a:spLocks noGrp="1"/>
          </p:cNvSpPr>
          <p:nvPr>
            <p:ph idx="1"/>
          </p:nvPr>
        </p:nvSpPr>
        <p:spPr>
          <a:xfrm>
            <a:off x="676081" y="2641219"/>
            <a:ext cx="10184014" cy="4351338"/>
          </a:xfrm>
        </p:spPr>
        <p:txBody>
          <a:bodyPr>
            <a:normAutofit/>
          </a:bodyPr>
          <a:lstStyle/>
          <a:p>
            <a:pPr marL="514350" indent="-514350">
              <a:buClr>
                <a:srgbClr val="FBAB34"/>
              </a:buClr>
              <a:buFont typeface="+mj-lt"/>
              <a:buAutoNum type="arabicPeriod"/>
            </a:pPr>
            <a:r>
              <a:rPr lang="et-EE" dirty="0" err="1">
                <a:solidFill>
                  <a:schemeClr val="tx1"/>
                </a:solidFill>
                <a:latin typeface="Mongolian Baiti" panose="03000500000000000000" pitchFamily="66" charset="0"/>
                <a:cs typeface="Mongolian Baiti" panose="03000500000000000000" pitchFamily="66" charset="0"/>
              </a:rPr>
              <a:t>In</a:t>
            </a:r>
            <a:r>
              <a:rPr lang="et-EE" dirty="0">
                <a:solidFill>
                  <a:schemeClr val="tx1"/>
                </a:solidFill>
                <a:latin typeface="Mongolian Baiti" panose="03000500000000000000" pitchFamily="66" charset="0"/>
                <a:cs typeface="Mongolian Baiti" panose="03000500000000000000" pitchFamily="66" charset="0"/>
              </a:rPr>
              <a:t> all </a:t>
            </a:r>
            <a:r>
              <a:rPr lang="et-EE" dirty="0" err="1">
                <a:solidFill>
                  <a:schemeClr val="tx1"/>
                </a:solidFill>
                <a:latin typeface="Mongolian Baiti" panose="03000500000000000000" pitchFamily="66" charset="0"/>
                <a:cs typeface="Mongolian Baiti" panose="03000500000000000000" pitchFamily="66" charset="0"/>
              </a:rPr>
              <a:t>professions</a:t>
            </a:r>
            <a:r>
              <a:rPr lang="et-EE" dirty="0">
                <a:solidFill>
                  <a:schemeClr val="tx1"/>
                </a:solidFill>
                <a:latin typeface="Mongolian Baiti" panose="03000500000000000000" pitchFamily="66" charset="0"/>
                <a:cs typeface="Mongolian Baiti" panose="03000500000000000000" pitchFamily="66" charset="0"/>
              </a:rPr>
              <a:t>, t</a:t>
            </a:r>
            <a:r>
              <a:rPr lang="en-US" dirty="0">
                <a:solidFill>
                  <a:schemeClr val="tx1"/>
                </a:solidFill>
                <a:latin typeface="Mongolian Baiti" panose="03000500000000000000" pitchFamily="66" charset="0"/>
                <a:cs typeface="Mongolian Baiti" panose="03000500000000000000" pitchFamily="66" charset="0"/>
              </a:rPr>
              <a:t>he importance of ICT skills, that is, the ability to deploy</a:t>
            </a:r>
            <a:r>
              <a:rPr lang="et-EE" dirty="0">
                <a:solidFill>
                  <a:schemeClr val="tx1"/>
                </a:solidFill>
                <a:latin typeface="Mongolian Baiti" panose="03000500000000000000" pitchFamily="66" charset="0"/>
                <a:cs typeface="Mongolian Baiti" panose="03000500000000000000" pitchFamily="66" charset="0"/>
              </a:rPr>
              <a:t> and</a:t>
            </a:r>
            <a:r>
              <a:rPr lang="en-US" dirty="0">
                <a:solidFill>
                  <a:schemeClr val="tx1"/>
                </a:solidFill>
                <a:latin typeface="Mongolian Baiti" panose="03000500000000000000" pitchFamily="66" charset="0"/>
                <a:cs typeface="Mongolian Baiti" panose="03000500000000000000" pitchFamily="66" charset="0"/>
              </a:rPr>
              <a:t> develop technology</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is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increasing</a:t>
            </a:r>
            <a:endParaRPr lang="et-EE" dirty="0">
              <a:solidFill>
                <a:schemeClr val="tx1"/>
              </a:solidFill>
              <a:latin typeface="Mongolian Baiti" panose="03000500000000000000" pitchFamily="66" charset="0"/>
              <a:cs typeface="Mongolian Baiti" panose="03000500000000000000" pitchFamily="66" charset="0"/>
            </a:endParaRPr>
          </a:p>
          <a:p>
            <a:pPr marL="514350" indent="-514350">
              <a:buClr>
                <a:srgbClr val="FBAB34"/>
              </a:buClr>
              <a:buFont typeface="+mj-lt"/>
              <a:buAutoNum type="arabicPeriod"/>
            </a:pPr>
            <a:r>
              <a:rPr lang="et-EE" dirty="0" err="1">
                <a:solidFill>
                  <a:schemeClr val="tx1"/>
                </a:solidFill>
                <a:latin typeface="Mongolian Baiti" panose="03000500000000000000" pitchFamily="66" charset="0"/>
                <a:cs typeface="Mongolian Baiti" panose="03000500000000000000" pitchFamily="66" charset="0"/>
              </a:rPr>
              <a:t>Good</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professional</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skills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in</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combination</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with</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advanced</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generic</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skills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e.g</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language</a:t>
            </a:r>
            <a:r>
              <a:rPr lang="et-EE" dirty="0">
                <a:solidFill>
                  <a:schemeClr val="tx1"/>
                </a:solidFill>
                <a:latin typeface="Mongolian Baiti" panose="03000500000000000000" pitchFamily="66" charset="0"/>
                <a:cs typeface="Mongolian Baiti" panose="03000500000000000000" pitchFamily="66" charset="0"/>
              </a:rPr>
              <a:t>, </a:t>
            </a:r>
            <a:r>
              <a:rPr lang="en-US" dirty="0">
                <a:solidFill>
                  <a:schemeClr val="tx1"/>
                </a:solidFill>
                <a:latin typeface="Mongolian Baiti" panose="03000500000000000000" pitchFamily="66" charset="0"/>
                <a:cs typeface="Mongolian Baiti" panose="03000500000000000000" pitchFamily="66" charset="0"/>
              </a:rPr>
              <a:t>anal</a:t>
            </a:r>
            <a:r>
              <a:rPr lang="et-EE" dirty="0">
                <a:solidFill>
                  <a:schemeClr val="tx1"/>
                </a:solidFill>
                <a:latin typeface="Mongolian Baiti" panose="03000500000000000000" pitchFamily="66" charset="0"/>
                <a:cs typeface="Mongolian Baiti" panose="03000500000000000000" pitchFamily="66" charset="0"/>
              </a:rPr>
              <a:t>y</a:t>
            </a:r>
            <a:r>
              <a:rPr lang="en-US" dirty="0">
                <a:solidFill>
                  <a:schemeClr val="tx1"/>
                </a:solidFill>
                <a:latin typeface="Mongolian Baiti" panose="03000500000000000000" pitchFamily="66" charset="0"/>
                <a:cs typeface="Mongolian Baiti" panose="03000500000000000000" pitchFamily="66" charset="0"/>
              </a:rPr>
              <a:t>s</a:t>
            </a:r>
            <a:r>
              <a:rPr lang="et-EE" dirty="0" err="1">
                <a:solidFill>
                  <a:schemeClr val="tx1"/>
                </a:solidFill>
                <a:latin typeface="Mongolian Baiti" panose="03000500000000000000" pitchFamily="66" charset="0"/>
                <a:cs typeface="Mongolian Baiti" panose="03000500000000000000" pitchFamily="66" charset="0"/>
              </a:rPr>
              <a:t>ing</a:t>
            </a:r>
            <a:r>
              <a:rPr lang="en-US" dirty="0">
                <a:solidFill>
                  <a:schemeClr val="tx1"/>
                </a:solidFill>
                <a:latin typeface="Mongolian Baiti" panose="03000500000000000000" pitchFamily="66" charset="0"/>
                <a:cs typeface="Mongolian Baiti" panose="03000500000000000000" pitchFamily="66" charset="0"/>
              </a:rPr>
              <a:t>,</a:t>
            </a:r>
            <a:r>
              <a:rPr lang="et-EE" dirty="0">
                <a:solidFill>
                  <a:schemeClr val="tx1"/>
                </a:solidFill>
                <a:latin typeface="Mongolian Baiti" panose="03000500000000000000" pitchFamily="66" charset="0"/>
                <a:cs typeface="Mongolian Baiti" panose="03000500000000000000" pitchFamily="66" charset="0"/>
              </a:rPr>
              <a:t> </a:t>
            </a:r>
            <a:r>
              <a:rPr lang="en-US" dirty="0">
                <a:solidFill>
                  <a:schemeClr val="tx1"/>
                </a:solidFill>
                <a:latin typeface="Mongolian Baiti" panose="03000500000000000000" pitchFamily="66" charset="0"/>
                <a:cs typeface="Mongolian Baiti" panose="03000500000000000000" pitchFamily="66" charset="0"/>
              </a:rPr>
              <a:t>problem solving and teamwork skills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is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highly</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valued</a:t>
            </a:r>
            <a:endParaRPr lang="et-EE" dirty="0">
              <a:solidFill>
                <a:schemeClr val="tx1"/>
              </a:solidFill>
              <a:latin typeface="Mongolian Baiti" panose="03000500000000000000" pitchFamily="66" charset="0"/>
              <a:cs typeface="Mongolian Baiti" panose="03000500000000000000" pitchFamily="66" charset="0"/>
            </a:endParaRPr>
          </a:p>
          <a:p>
            <a:pPr marL="514350" indent="-514350">
              <a:buClr>
                <a:srgbClr val="FBAB34"/>
              </a:buClr>
              <a:buFont typeface="+mj-lt"/>
              <a:buAutoNum type="arabicPeriod"/>
            </a:pPr>
            <a:r>
              <a:rPr lang="en-US" dirty="0">
                <a:solidFill>
                  <a:schemeClr val="tx1"/>
                </a:solidFill>
                <a:latin typeface="Mongolian Baiti" panose="03000500000000000000" pitchFamily="66" charset="0"/>
                <a:cs typeface="Mongolian Baiti" panose="03000500000000000000" pitchFamily="66" charset="0"/>
              </a:rPr>
              <a:t>Personality-related attitudes like openness to </a:t>
            </a:r>
            <a:r>
              <a:rPr lang="et-EE" dirty="0" err="1">
                <a:solidFill>
                  <a:schemeClr val="tx1"/>
                </a:solidFill>
                <a:latin typeface="Mongolian Baiti" panose="03000500000000000000" pitchFamily="66" charset="0"/>
                <a:cs typeface="Mongolian Baiti" panose="03000500000000000000" pitchFamily="66" charset="0"/>
              </a:rPr>
              <a:t>innovation</a:t>
            </a:r>
            <a:r>
              <a:rPr lang="en-US" dirty="0">
                <a:solidFill>
                  <a:schemeClr val="tx1"/>
                </a:solidFill>
                <a:latin typeface="Mongolian Baiti" panose="03000500000000000000" pitchFamily="66" charset="0"/>
                <a:cs typeface="Mongolian Baiti" panose="03000500000000000000" pitchFamily="66" charset="0"/>
              </a:rPr>
              <a:t>, learning ability </a:t>
            </a:r>
            <a:r>
              <a:rPr lang="et-EE" dirty="0" err="1">
                <a:solidFill>
                  <a:schemeClr val="tx1"/>
                </a:solidFill>
                <a:latin typeface="Mongolian Baiti" panose="03000500000000000000" pitchFamily="66" charset="0"/>
                <a:cs typeface="Mongolian Baiti" panose="03000500000000000000" pitchFamily="66" charset="0"/>
              </a:rPr>
              <a:t>as</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well</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as</a:t>
            </a:r>
            <a:r>
              <a:rPr lang="en-US" dirty="0">
                <a:solidFill>
                  <a:schemeClr val="tx1"/>
                </a:solidFill>
                <a:latin typeface="Mongolian Baiti" panose="03000500000000000000" pitchFamily="66" charset="0"/>
                <a:cs typeface="Mongolian Baiti" panose="03000500000000000000" pitchFamily="66" charset="0"/>
              </a:rPr>
              <a:t> flexibility are also important</a:t>
            </a:r>
            <a:endParaRPr lang="et-EE" dirty="0">
              <a:solidFill>
                <a:schemeClr val="tx1"/>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519922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66DFC-4AD6-4100-9B0D-6502B5F276C7}"/>
              </a:ext>
            </a:extLst>
          </p:cNvPr>
          <p:cNvSpPr>
            <a:spLocks noGrp="1"/>
          </p:cNvSpPr>
          <p:nvPr>
            <p:ph type="title"/>
          </p:nvPr>
        </p:nvSpPr>
        <p:spPr>
          <a:xfrm>
            <a:off x="1690021" y="605563"/>
            <a:ext cx="9113063" cy="1069326"/>
          </a:xfrm>
        </p:spPr>
        <p:txBody>
          <a:bodyPr>
            <a:normAutofit fontScale="90000"/>
          </a:bodyPr>
          <a:lstStyle/>
          <a:p>
            <a:pPr algn="ctr"/>
            <a:r>
              <a:rPr lang="et-EE" sz="3100" dirty="0"/>
              <a:t/>
            </a:r>
            <a:br>
              <a:rPr lang="et-EE" sz="3100" dirty="0"/>
            </a:br>
            <a:r>
              <a:rPr lang="et-EE" sz="5300" dirty="0">
                <a:solidFill>
                  <a:srgbClr val="FBAB34"/>
                </a:solidFill>
                <a:latin typeface="Mongolian Baiti" panose="03000500000000000000" pitchFamily="66" charset="0"/>
                <a:cs typeface="Mongolian Baiti" panose="03000500000000000000" pitchFamily="66" charset="0"/>
              </a:rPr>
              <a:t>Main </a:t>
            </a:r>
            <a:r>
              <a:rPr lang="et-EE" sz="5300" dirty="0" err="1">
                <a:solidFill>
                  <a:srgbClr val="FBAB34"/>
                </a:solidFill>
                <a:latin typeface="Mongolian Baiti" panose="03000500000000000000" pitchFamily="66" charset="0"/>
                <a:cs typeface="Mongolian Baiti" panose="03000500000000000000" pitchFamily="66" charset="0"/>
              </a:rPr>
              <a:t>findings</a:t>
            </a:r>
            <a:r>
              <a:rPr lang="et-EE" sz="5300" dirty="0">
                <a:solidFill>
                  <a:srgbClr val="FBAB34"/>
                </a:solidFill>
                <a:latin typeface="Mongolian Baiti" panose="03000500000000000000" pitchFamily="66" charset="0"/>
                <a:cs typeface="Mongolian Baiti" panose="03000500000000000000" pitchFamily="66" charset="0"/>
              </a:rPr>
              <a:t> </a:t>
            </a:r>
            <a:r>
              <a:rPr lang="et-EE" sz="5300" dirty="0" smtClean="0">
                <a:solidFill>
                  <a:srgbClr val="FBAB34"/>
                </a:solidFill>
                <a:latin typeface="Mongolian Baiti" panose="03000500000000000000" pitchFamily="66" charset="0"/>
                <a:cs typeface="Mongolian Baiti" panose="03000500000000000000" pitchFamily="66" charset="0"/>
              </a:rPr>
              <a:t>(</a:t>
            </a:r>
            <a:r>
              <a:rPr lang="en-US" sz="5300" dirty="0" smtClean="0">
                <a:solidFill>
                  <a:srgbClr val="FBAB34"/>
                </a:solidFill>
                <a:latin typeface="Mongolian Baiti" panose="03000500000000000000" pitchFamily="66" charset="0"/>
                <a:cs typeface="Mongolian Baiti" panose="03000500000000000000" pitchFamily="66" charset="0"/>
              </a:rPr>
              <a:t>2</a:t>
            </a:r>
            <a:r>
              <a:rPr lang="et-EE" sz="5300" dirty="0" smtClean="0">
                <a:solidFill>
                  <a:srgbClr val="FBAB34"/>
                </a:solidFill>
                <a:latin typeface="Mongolian Baiti" panose="03000500000000000000" pitchFamily="66" charset="0"/>
                <a:cs typeface="Mongolian Baiti" panose="03000500000000000000" pitchFamily="66" charset="0"/>
              </a:rPr>
              <a:t>):</a:t>
            </a:r>
            <a:r>
              <a:rPr lang="et-EE" sz="5300" dirty="0">
                <a:solidFill>
                  <a:srgbClr val="FBAB34"/>
                </a:solidFill>
                <a:latin typeface="Mongolian Baiti" panose="03000500000000000000" pitchFamily="66" charset="0"/>
                <a:cs typeface="Mongolian Baiti" panose="03000500000000000000" pitchFamily="66" charset="0"/>
              </a:rPr>
              <a:t/>
            </a:r>
            <a:br>
              <a:rPr lang="et-EE" sz="5300" dirty="0">
                <a:solidFill>
                  <a:srgbClr val="FBAB34"/>
                </a:solidFill>
                <a:latin typeface="Mongolian Baiti" panose="03000500000000000000" pitchFamily="66" charset="0"/>
                <a:cs typeface="Mongolian Baiti" panose="03000500000000000000" pitchFamily="66" charset="0"/>
              </a:rPr>
            </a:br>
            <a:r>
              <a:rPr lang="et-EE" sz="5300" dirty="0">
                <a:solidFill>
                  <a:srgbClr val="025C6F"/>
                </a:solidFill>
                <a:latin typeface="Mongolian Baiti" panose="03000500000000000000" pitchFamily="66" charset="0"/>
                <a:cs typeface="Mongolian Baiti" panose="03000500000000000000" pitchFamily="66" charset="0"/>
              </a:rPr>
              <a:t>P</a:t>
            </a:r>
            <a:r>
              <a:rPr lang="en-US" sz="5300" dirty="0">
                <a:solidFill>
                  <a:srgbClr val="025C6F"/>
                </a:solidFill>
                <a:latin typeface="Mongolian Baiti" panose="03000500000000000000" pitchFamily="66" charset="0"/>
                <a:cs typeface="Mongolian Baiti" panose="03000500000000000000" pitchFamily="66" charset="0"/>
              </a:rPr>
              <a:t>reconditions for employment </a:t>
            </a:r>
            <a:r>
              <a:rPr lang="et-EE" sz="5300" dirty="0">
                <a:solidFill>
                  <a:srgbClr val="025C6F"/>
                </a:solidFill>
                <a:latin typeface="Mongolian Baiti" panose="03000500000000000000" pitchFamily="66" charset="0"/>
                <a:cs typeface="Mongolian Baiti" panose="03000500000000000000" pitchFamily="66" charset="0"/>
              </a:rPr>
              <a:t>are</a:t>
            </a:r>
            <a:r>
              <a:rPr lang="en-US" sz="5300" dirty="0">
                <a:solidFill>
                  <a:srgbClr val="025C6F"/>
                </a:solidFill>
                <a:latin typeface="Mongolian Baiti" panose="03000500000000000000" pitchFamily="66" charset="0"/>
                <a:cs typeface="Mongolian Baiti" panose="03000500000000000000" pitchFamily="66" charset="0"/>
              </a:rPr>
              <a:t> the graduates with </a:t>
            </a:r>
            <a:r>
              <a:rPr lang="et-EE" sz="5300" dirty="0" err="1">
                <a:solidFill>
                  <a:srgbClr val="025C6F"/>
                </a:solidFill>
                <a:latin typeface="Mongolian Baiti" panose="03000500000000000000" pitchFamily="66" charset="0"/>
                <a:cs typeface="Mongolian Baiti" panose="03000500000000000000" pitchFamily="66" charset="0"/>
              </a:rPr>
              <a:t>necessary</a:t>
            </a:r>
            <a:r>
              <a:rPr lang="en-US" sz="5300" dirty="0">
                <a:solidFill>
                  <a:srgbClr val="025C6F"/>
                </a:solidFill>
                <a:latin typeface="Mongolian Baiti" panose="03000500000000000000" pitchFamily="66" charset="0"/>
                <a:cs typeface="Mongolian Baiti" panose="03000500000000000000" pitchFamily="66" charset="0"/>
              </a:rPr>
              <a:t> skills</a:t>
            </a:r>
            <a:r>
              <a:rPr lang="et-EE" sz="4000" dirty="0">
                <a:solidFill>
                  <a:srgbClr val="025C6F"/>
                </a:solidFill>
              </a:rPr>
              <a:t/>
            </a:r>
            <a:br>
              <a:rPr lang="et-EE" sz="4000" dirty="0">
                <a:solidFill>
                  <a:srgbClr val="025C6F"/>
                </a:solidFill>
              </a:rPr>
            </a:br>
            <a:endParaRPr lang="et-EE" sz="4000" dirty="0">
              <a:solidFill>
                <a:srgbClr val="025C6F"/>
              </a:solidFill>
            </a:endParaRPr>
          </a:p>
        </p:txBody>
      </p:sp>
      <p:sp>
        <p:nvSpPr>
          <p:cNvPr id="3" name="Content Placeholder 2">
            <a:extLst>
              <a:ext uri="{FF2B5EF4-FFF2-40B4-BE49-F238E27FC236}">
                <a16:creationId xmlns="" xmlns:a16="http://schemas.microsoft.com/office/drawing/2014/main" id="{10B84858-9B6C-412E-8D06-CC15F07BB25E}"/>
              </a:ext>
            </a:extLst>
          </p:cNvPr>
          <p:cNvSpPr>
            <a:spLocks noGrp="1"/>
          </p:cNvSpPr>
          <p:nvPr>
            <p:ph idx="1"/>
          </p:nvPr>
        </p:nvSpPr>
        <p:spPr>
          <a:xfrm>
            <a:off x="619070" y="2070174"/>
            <a:ext cx="10184014" cy="4351338"/>
          </a:xfrm>
        </p:spPr>
        <p:txBody>
          <a:bodyPr>
            <a:normAutofit/>
          </a:bodyPr>
          <a:lstStyle/>
          <a:p>
            <a:pPr marL="0" indent="0">
              <a:buNone/>
            </a:pPr>
            <a:endParaRPr lang="et-EE" dirty="0" smtClean="0">
              <a:solidFill>
                <a:schemeClr val="tx1"/>
              </a:solidFill>
              <a:latin typeface="Mongolian Baiti" panose="03000500000000000000" pitchFamily="66" charset="0"/>
              <a:cs typeface="Mongolian Baiti" panose="03000500000000000000" pitchFamily="66" charset="0"/>
            </a:endParaRPr>
          </a:p>
          <a:p>
            <a:pPr marL="0" indent="0">
              <a:buNone/>
            </a:pPr>
            <a:r>
              <a:rPr lang="et-EE" dirty="0" smtClean="0">
                <a:solidFill>
                  <a:schemeClr val="tx1"/>
                </a:solidFill>
                <a:latin typeface="Mongolian Baiti" panose="03000500000000000000" pitchFamily="66" charset="0"/>
                <a:cs typeface="Mongolian Baiti" panose="03000500000000000000" pitchFamily="66" charset="0"/>
              </a:rPr>
              <a:t>In </a:t>
            </a:r>
            <a:r>
              <a:rPr lang="et-EE" dirty="0">
                <a:solidFill>
                  <a:schemeClr val="tx1"/>
                </a:solidFill>
                <a:latin typeface="Mongolian Baiti" panose="03000500000000000000" pitchFamily="66" charset="0"/>
                <a:cs typeface="Mongolian Baiti" panose="03000500000000000000" pitchFamily="66" charset="0"/>
              </a:rPr>
              <a:t>education, i</a:t>
            </a:r>
            <a:r>
              <a:rPr lang="en-US" dirty="0">
                <a:solidFill>
                  <a:schemeClr val="tx1"/>
                </a:solidFill>
                <a:latin typeface="Mongolian Baiti" panose="03000500000000000000" pitchFamily="66" charset="0"/>
                <a:cs typeface="Mongolian Baiti" panose="03000500000000000000" pitchFamily="66" charset="0"/>
              </a:rPr>
              <a:t>n order to meet the needs of the labor market, it is necessary </a:t>
            </a:r>
            <a:r>
              <a:rPr lang="et-EE" dirty="0">
                <a:solidFill>
                  <a:schemeClr val="tx1"/>
                </a:solidFill>
                <a:latin typeface="Mongolian Baiti" panose="03000500000000000000" pitchFamily="66" charset="0"/>
                <a:cs typeface="Mongolian Baiti" panose="03000500000000000000" pitchFamily="66" charset="0"/>
              </a:rPr>
              <a:t>:</a:t>
            </a:r>
          </a:p>
          <a:p>
            <a:pPr marL="914400" lvl="1" indent="-457200">
              <a:buFont typeface="+mj-lt"/>
              <a:buAutoNum type="arabicPeriod"/>
            </a:pPr>
            <a:r>
              <a:rPr lang="et-EE" dirty="0" err="1">
                <a:solidFill>
                  <a:schemeClr val="tx1"/>
                </a:solidFill>
                <a:latin typeface="Mongolian Baiti" panose="03000500000000000000" pitchFamily="66" charset="0"/>
                <a:cs typeface="Mongolian Baiti" panose="03000500000000000000" pitchFamily="66" charset="0"/>
              </a:rPr>
              <a:t>to</a:t>
            </a:r>
            <a:r>
              <a:rPr lang="et-EE" dirty="0">
                <a:solidFill>
                  <a:schemeClr val="tx1"/>
                </a:solidFill>
                <a:latin typeface="Mongolian Baiti" panose="03000500000000000000" pitchFamily="66" charset="0"/>
                <a:cs typeface="Mongolian Baiti" panose="03000500000000000000" pitchFamily="66" charset="0"/>
              </a:rPr>
              <a:t> </a:t>
            </a:r>
            <a:r>
              <a:rPr lang="en-US" dirty="0">
                <a:solidFill>
                  <a:schemeClr val="tx1"/>
                </a:solidFill>
                <a:latin typeface="Mongolian Baiti" panose="03000500000000000000" pitchFamily="66" charset="0"/>
                <a:cs typeface="Mongolian Baiti" panose="03000500000000000000" pitchFamily="66" charset="0"/>
              </a:rPr>
              <a:t>use more active learning methods</a:t>
            </a:r>
            <a:endParaRPr lang="et-EE" dirty="0">
              <a:solidFill>
                <a:schemeClr val="tx1"/>
              </a:solidFill>
              <a:latin typeface="Mongolian Baiti" panose="03000500000000000000" pitchFamily="66" charset="0"/>
              <a:cs typeface="Mongolian Baiti" panose="03000500000000000000" pitchFamily="66" charset="0"/>
            </a:endParaRPr>
          </a:p>
          <a:p>
            <a:pPr marL="914400" lvl="1" indent="-457200">
              <a:buFont typeface="+mj-lt"/>
              <a:buAutoNum type="arabicPeriod"/>
            </a:pPr>
            <a:r>
              <a:rPr lang="et-EE" dirty="0" err="1">
                <a:solidFill>
                  <a:schemeClr val="tx1"/>
                </a:solidFill>
                <a:latin typeface="Mongolian Baiti" panose="03000500000000000000" pitchFamily="66" charset="0"/>
                <a:cs typeface="Mongolian Baiti" panose="03000500000000000000" pitchFamily="66" charset="0"/>
              </a:rPr>
              <a:t>to</a:t>
            </a:r>
            <a:r>
              <a:rPr lang="et-EE" dirty="0">
                <a:solidFill>
                  <a:schemeClr val="tx1"/>
                </a:solidFill>
                <a:latin typeface="Mongolian Baiti" panose="03000500000000000000" pitchFamily="66" charset="0"/>
                <a:cs typeface="Mongolian Baiti" panose="03000500000000000000" pitchFamily="66" charset="0"/>
              </a:rPr>
              <a:t> </a:t>
            </a:r>
            <a:r>
              <a:rPr lang="en-US" dirty="0">
                <a:solidFill>
                  <a:schemeClr val="tx1"/>
                </a:solidFill>
                <a:latin typeface="Mongolian Baiti" panose="03000500000000000000" pitchFamily="66" charset="0"/>
                <a:cs typeface="Mongolian Baiti" panose="03000500000000000000" pitchFamily="66" charset="0"/>
              </a:rPr>
              <a:t>teach field-specific ICT skills </a:t>
            </a:r>
            <a:endParaRPr lang="et-EE" dirty="0">
              <a:solidFill>
                <a:schemeClr val="tx1"/>
              </a:solidFill>
              <a:latin typeface="Mongolian Baiti" panose="03000500000000000000" pitchFamily="66" charset="0"/>
              <a:cs typeface="Mongolian Baiti" panose="03000500000000000000" pitchFamily="66" charset="0"/>
            </a:endParaRPr>
          </a:p>
          <a:p>
            <a:pPr marL="914400" lvl="1" indent="-457200">
              <a:buFont typeface="+mj-lt"/>
              <a:buAutoNum type="arabicPeriod"/>
            </a:pPr>
            <a:r>
              <a:rPr lang="et-EE" dirty="0" err="1">
                <a:solidFill>
                  <a:schemeClr val="tx1"/>
                </a:solidFill>
                <a:latin typeface="Mongolian Baiti" panose="03000500000000000000" pitchFamily="66" charset="0"/>
                <a:cs typeface="Mongolian Baiti" panose="03000500000000000000" pitchFamily="66" charset="0"/>
              </a:rPr>
              <a:t>to</a:t>
            </a:r>
            <a:r>
              <a:rPr lang="et-EE" dirty="0">
                <a:solidFill>
                  <a:schemeClr val="tx1"/>
                </a:solidFill>
                <a:latin typeface="Mongolian Baiti" panose="03000500000000000000" pitchFamily="66" charset="0"/>
                <a:cs typeface="Mongolian Baiti" panose="03000500000000000000" pitchFamily="66" charset="0"/>
              </a:rPr>
              <a:t> </a:t>
            </a:r>
            <a:r>
              <a:rPr lang="en-US" dirty="0" err="1">
                <a:solidFill>
                  <a:schemeClr val="tx1"/>
                </a:solidFill>
                <a:latin typeface="Mongolian Baiti" panose="03000500000000000000" pitchFamily="66" charset="0"/>
                <a:cs typeface="Mongolian Baiti" panose="03000500000000000000" pitchFamily="66" charset="0"/>
              </a:rPr>
              <a:t>improv</a:t>
            </a:r>
            <a:r>
              <a:rPr lang="et-EE" dirty="0">
                <a:solidFill>
                  <a:schemeClr val="tx1"/>
                </a:solidFill>
                <a:latin typeface="Mongolian Baiti" panose="03000500000000000000" pitchFamily="66" charset="0"/>
                <a:cs typeface="Mongolian Baiti" panose="03000500000000000000" pitchFamily="66" charset="0"/>
              </a:rPr>
              <a:t>e</a:t>
            </a:r>
            <a:r>
              <a:rPr lang="en-US" dirty="0">
                <a:solidFill>
                  <a:schemeClr val="tx1"/>
                </a:solidFill>
                <a:latin typeface="Mongolian Baiti" panose="03000500000000000000" pitchFamily="66" charset="0"/>
                <a:cs typeface="Mongolian Baiti" panose="03000500000000000000" pitchFamily="66" charset="0"/>
              </a:rPr>
              <a:t> organization of internships and </a:t>
            </a:r>
            <a:r>
              <a:rPr lang="en-US" dirty="0" err="1">
                <a:solidFill>
                  <a:schemeClr val="tx1"/>
                </a:solidFill>
                <a:latin typeface="Mongolian Baiti" panose="03000500000000000000" pitchFamily="66" charset="0"/>
                <a:cs typeface="Mongolian Baiti" panose="03000500000000000000" pitchFamily="66" charset="0"/>
              </a:rPr>
              <a:t>introduc</a:t>
            </a:r>
            <a:r>
              <a:rPr lang="et-EE" dirty="0">
                <a:solidFill>
                  <a:schemeClr val="tx1"/>
                </a:solidFill>
                <a:latin typeface="Mongolian Baiti" panose="03000500000000000000" pitchFamily="66" charset="0"/>
                <a:cs typeface="Mongolian Baiti" panose="03000500000000000000" pitchFamily="66" charset="0"/>
              </a:rPr>
              <a:t>e </a:t>
            </a:r>
            <a:r>
              <a:rPr lang="et-EE" dirty="0" err="1">
                <a:solidFill>
                  <a:schemeClr val="tx1"/>
                </a:solidFill>
                <a:latin typeface="Mongolian Baiti" panose="03000500000000000000" pitchFamily="66" charset="0"/>
                <a:cs typeface="Mongolian Baiti" panose="03000500000000000000" pitchFamily="66" charset="0"/>
              </a:rPr>
              <a:t>the</a:t>
            </a:r>
            <a:r>
              <a:rPr lang="en-US" dirty="0">
                <a:solidFill>
                  <a:schemeClr val="tx1"/>
                </a:solidFill>
                <a:latin typeface="Mongolian Baiti" panose="03000500000000000000" pitchFamily="66" charset="0"/>
                <a:cs typeface="Mongolian Baiti" panose="03000500000000000000" pitchFamily="66" charset="0"/>
              </a:rPr>
              <a:t> modern business environment</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both</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to</a:t>
            </a:r>
            <a:r>
              <a:rPr lang="et-EE" dirty="0">
                <a:solidFill>
                  <a:schemeClr val="tx1"/>
                </a:solidFill>
                <a:latin typeface="Mongolian Baiti" panose="03000500000000000000" pitchFamily="66" charset="0"/>
                <a:cs typeface="Mongolian Baiti" panose="03000500000000000000" pitchFamily="66" charset="0"/>
              </a:rPr>
              <a:t> </a:t>
            </a:r>
            <a:r>
              <a:rPr lang="et-EE" dirty="0" err="1">
                <a:solidFill>
                  <a:schemeClr val="tx1"/>
                </a:solidFill>
                <a:latin typeface="Mongolian Baiti" panose="03000500000000000000" pitchFamily="66" charset="0"/>
                <a:cs typeface="Mongolian Baiti" panose="03000500000000000000" pitchFamily="66" charset="0"/>
              </a:rPr>
              <a:t>lecturers</a:t>
            </a:r>
            <a:r>
              <a:rPr lang="et-EE" dirty="0">
                <a:solidFill>
                  <a:schemeClr val="tx1"/>
                </a:solidFill>
                <a:latin typeface="Mongolian Baiti" panose="03000500000000000000" pitchFamily="66" charset="0"/>
                <a:cs typeface="Mongolian Baiti" panose="03000500000000000000" pitchFamily="66" charset="0"/>
              </a:rPr>
              <a:t> and </a:t>
            </a:r>
            <a:r>
              <a:rPr lang="et-EE" dirty="0" err="1">
                <a:solidFill>
                  <a:schemeClr val="tx1"/>
                </a:solidFill>
                <a:latin typeface="Mongolian Baiti" panose="03000500000000000000" pitchFamily="66" charset="0"/>
                <a:cs typeface="Mongolian Baiti" panose="03000500000000000000" pitchFamily="66" charset="0"/>
              </a:rPr>
              <a:t>students</a:t>
            </a:r>
            <a:endParaRPr lang="et-EE" dirty="0">
              <a:solidFill>
                <a:schemeClr val="tx1"/>
              </a:solidFill>
              <a:latin typeface="Mongolian Baiti" panose="03000500000000000000" pitchFamily="66" charset="0"/>
              <a:cs typeface="Mongolian Baiti" panose="03000500000000000000" pitchFamily="66" charset="0"/>
            </a:endParaRPr>
          </a:p>
          <a:p>
            <a:pPr marL="914400" lvl="1" indent="-457200">
              <a:buFont typeface="+mj-lt"/>
              <a:buAutoNum type="arabicPeriod"/>
            </a:pPr>
            <a:r>
              <a:rPr lang="en-US" dirty="0">
                <a:solidFill>
                  <a:schemeClr val="tx1"/>
                </a:solidFill>
                <a:latin typeface="Mongolian Baiti" panose="03000500000000000000" pitchFamily="66" charset="0"/>
                <a:cs typeface="Mongolian Baiti" panose="03000500000000000000" pitchFamily="66" charset="0"/>
              </a:rPr>
              <a:t>provide more flexible learning opportunities for employees</a:t>
            </a:r>
          </a:p>
          <a:p>
            <a:pPr marL="457200" lvl="1" indent="0">
              <a:buNone/>
            </a:pPr>
            <a:endParaRPr lang="et-EE" dirty="0">
              <a:solidFill>
                <a:schemeClr val="tx1"/>
              </a:solidFill>
            </a:endParaRPr>
          </a:p>
        </p:txBody>
      </p:sp>
    </p:spTree>
    <p:extLst>
      <p:ext uri="{BB962C8B-B14F-4D97-AF65-F5344CB8AC3E}">
        <p14:creationId xmlns:p14="http://schemas.microsoft.com/office/powerpoint/2010/main" val="230605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p:nvPicPr>
        <p:blipFill>
          <a:blip r:embed="rId2">
            <a:extLst>
              <a:ext uri="{28A0092B-C50C-407E-A947-70E740481C1C}">
                <a14:useLocalDpi xmlns:a14="http://schemas.microsoft.com/office/drawing/2010/main" val="0"/>
              </a:ext>
            </a:extLst>
          </a:blip>
          <a:srcRect l="20128" r="20128"/>
          <a:stretch>
            <a:fillRect/>
          </a:stretch>
        </p:blipFill>
        <p:spPr>
          <a:xfrm>
            <a:off x="8112641" y="215515"/>
            <a:ext cx="3888104" cy="3888104"/>
          </a:xfrm>
          <a:prstGeom prst="ellipse">
            <a:avLst/>
          </a:prstGeom>
        </p:spPr>
      </p:pic>
      <p:sp>
        <p:nvSpPr>
          <p:cNvPr id="3" name="Shape 426"/>
          <p:cNvSpPr txBox="1">
            <a:spLocks/>
          </p:cNvSpPr>
          <p:nvPr/>
        </p:nvSpPr>
        <p:spPr>
          <a:xfrm>
            <a:off x="1382231" y="1269218"/>
            <a:ext cx="6305108" cy="28344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n-US" sz="6400" dirty="0" smtClean="0">
                <a:solidFill>
                  <a:srgbClr val="025C6F"/>
                </a:solidFill>
                <a:latin typeface="Mongolian Baiti" panose="03000500000000000000" pitchFamily="66" charset="0"/>
                <a:cs typeface="Mongolian Baiti" panose="03000500000000000000" pitchFamily="66" charset="0"/>
              </a:rPr>
              <a:t>Estonian </a:t>
            </a:r>
            <a:endParaRPr lang="et-EE" sz="6400" dirty="0" smtClean="0">
              <a:solidFill>
                <a:srgbClr val="025C6F"/>
              </a:solidFill>
              <a:latin typeface="Mongolian Baiti" panose="03000500000000000000" pitchFamily="66" charset="0"/>
              <a:cs typeface="Mongolian Baiti" panose="03000500000000000000" pitchFamily="66" charset="0"/>
            </a:endParaRPr>
          </a:p>
          <a:p>
            <a:r>
              <a:rPr lang="en-US" sz="6400" dirty="0" smtClean="0">
                <a:solidFill>
                  <a:srgbClr val="025C6F"/>
                </a:solidFill>
                <a:latin typeface="Mongolian Baiti" panose="03000500000000000000" pitchFamily="66" charset="0"/>
                <a:cs typeface="Mongolian Baiti" panose="03000500000000000000" pitchFamily="66" charset="0"/>
              </a:rPr>
              <a:t>Lifelong Learning </a:t>
            </a:r>
            <a:endParaRPr lang="et-EE" sz="6400" dirty="0" smtClean="0">
              <a:solidFill>
                <a:srgbClr val="025C6F"/>
              </a:solidFill>
              <a:latin typeface="Mongolian Baiti" panose="03000500000000000000" pitchFamily="66" charset="0"/>
              <a:cs typeface="Mongolian Baiti" panose="03000500000000000000" pitchFamily="66" charset="0"/>
            </a:endParaRPr>
          </a:p>
          <a:p>
            <a:r>
              <a:rPr lang="en-US" sz="6400" dirty="0" smtClean="0">
                <a:solidFill>
                  <a:srgbClr val="025C6F"/>
                </a:solidFill>
                <a:latin typeface="Mongolian Baiti" panose="03000500000000000000" pitchFamily="66" charset="0"/>
                <a:cs typeface="Mongolian Baiti" panose="03000500000000000000" pitchFamily="66" charset="0"/>
              </a:rPr>
              <a:t>Strategy 2020</a:t>
            </a:r>
            <a:endParaRPr lang="en-US" sz="6400" dirty="0">
              <a:solidFill>
                <a:srgbClr val="025C6F"/>
              </a:solidFill>
              <a:latin typeface="Mongolian Baiti" panose="03000500000000000000" pitchFamily="66" charset="0"/>
              <a:cs typeface="Mongolian Baiti" panose="03000500000000000000" pitchFamily="66" charset="0"/>
            </a:endParaRPr>
          </a:p>
        </p:txBody>
      </p:sp>
      <p:sp>
        <p:nvSpPr>
          <p:cNvPr id="4" name="Shape 428"/>
          <p:cNvSpPr txBox="1">
            <a:spLocks/>
          </p:cNvSpPr>
          <p:nvPr/>
        </p:nvSpPr>
        <p:spPr>
          <a:xfrm>
            <a:off x="1759197" y="4731532"/>
            <a:ext cx="5551175" cy="10336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4800" dirty="0" smtClean="0">
                <a:solidFill>
                  <a:srgbClr val="FFB600"/>
                </a:solidFill>
                <a:latin typeface="Mongolian Baiti" panose="03000500000000000000" pitchFamily="66" charset="0"/>
                <a:ea typeface="Raleway"/>
                <a:cs typeface="Mongolian Baiti" panose="03000500000000000000" pitchFamily="66" charset="0"/>
                <a:sym typeface="Raleway"/>
              </a:rPr>
              <a:t>Putting words into action.</a:t>
            </a:r>
            <a:endParaRPr lang="et-EE" sz="4800" dirty="0">
              <a:solidFill>
                <a:srgbClr val="FFB600"/>
              </a:solidFill>
              <a:latin typeface="Mongolian Baiti" panose="03000500000000000000" pitchFamily="66" charset="0"/>
              <a:ea typeface="Raleway"/>
              <a:cs typeface="Mongolian Baiti" panose="03000500000000000000" pitchFamily="66" charset="0"/>
              <a:sym typeface="Raleway"/>
            </a:endParaRPr>
          </a:p>
        </p:txBody>
      </p:sp>
    </p:spTree>
    <p:extLst>
      <p:ext uri="{BB962C8B-B14F-4D97-AF65-F5344CB8AC3E}">
        <p14:creationId xmlns:p14="http://schemas.microsoft.com/office/powerpoint/2010/main" val="3354989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60"/>
          <p:cNvSpPr txBox="1">
            <a:spLocks/>
          </p:cNvSpPr>
          <p:nvPr/>
        </p:nvSpPr>
        <p:spPr>
          <a:xfrm>
            <a:off x="1475768" y="349995"/>
            <a:ext cx="9154800" cy="11432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7200" dirty="0" smtClean="0">
                <a:solidFill>
                  <a:srgbClr val="FFB600"/>
                </a:solidFill>
                <a:latin typeface="Mongolian Baiti" panose="03000500000000000000" pitchFamily="66" charset="0"/>
                <a:cs typeface="Mongolian Baiti" panose="03000500000000000000" pitchFamily="66" charset="0"/>
              </a:rPr>
              <a:t>Vision</a:t>
            </a:r>
            <a:r>
              <a:rPr lang="et-EE" sz="7200" dirty="0" smtClean="0">
                <a:latin typeface="Mongolian Baiti" panose="03000500000000000000" pitchFamily="66" charset="0"/>
                <a:cs typeface="Mongolian Baiti" panose="03000500000000000000" pitchFamily="66" charset="0"/>
              </a:rPr>
              <a:t> </a:t>
            </a:r>
            <a:r>
              <a:rPr lang="et-EE" sz="7200" dirty="0" smtClean="0">
                <a:solidFill>
                  <a:srgbClr val="025C6F"/>
                </a:solidFill>
                <a:latin typeface="Mongolian Baiti" panose="03000500000000000000" pitchFamily="66" charset="0"/>
                <a:cs typeface="Mongolian Baiti" panose="03000500000000000000" pitchFamily="66" charset="0"/>
              </a:rPr>
              <a:t>2020</a:t>
            </a:r>
            <a:endParaRPr lang="et-EE" sz="7200" dirty="0">
              <a:solidFill>
                <a:srgbClr val="025C6F"/>
              </a:solidFill>
              <a:latin typeface="Mongolian Baiti" panose="03000500000000000000" pitchFamily="66" charset="0"/>
              <a:cs typeface="Mongolian Baiti" panose="03000500000000000000" pitchFamily="66" charset="0"/>
            </a:endParaRPr>
          </a:p>
        </p:txBody>
      </p:sp>
      <p:sp>
        <p:nvSpPr>
          <p:cNvPr id="3" name="Shape 465"/>
          <p:cNvSpPr txBox="1">
            <a:spLocks/>
          </p:cNvSpPr>
          <p:nvPr/>
        </p:nvSpPr>
        <p:spPr>
          <a:xfrm>
            <a:off x="1475768" y="1493195"/>
            <a:ext cx="9154800" cy="11432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n-US" sz="2800" dirty="0" smtClean="0">
                <a:solidFill>
                  <a:srgbClr val="025C6F"/>
                </a:solidFill>
                <a:latin typeface="Mongolian Baiti" panose="03000500000000000000" pitchFamily="66" charset="0"/>
                <a:ea typeface="Raleway"/>
                <a:cs typeface="Mongolian Baiti" panose="03000500000000000000" pitchFamily="66" charset="0"/>
                <a:sym typeface="Raleway"/>
              </a:rPr>
              <a:t>Learning is a lifestyle.</a:t>
            </a:r>
          </a:p>
          <a:p>
            <a:r>
              <a:rPr lang="en-US" sz="2800" dirty="0" smtClean="0">
                <a:solidFill>
                  <a:srgbClr val="025C6F"/>
                </a:solidFill>
                <a:latin typeface="Mongolian Baiti" panose="03000500000000000000" pitchFamily="66" charset="0"/>
                <a:ea typeface="Raleway"/>
                <a:cs typeface="Mongolian Baiti" panose="03000500000000000000" pitchFamily="66" charset="0"/>
                <a:sym typeface="Raleway"/>
              </a:rPr>
              <a:t>Let’s notice development opportunities and let’s look for clever solutions.</a:t>
            </a:r>
            <a:endParaRPr lang="en-US" sz="2800" dirty="0">
              <a:solidFill>
                <a:srgbClr val="025C6F"/>
              </a:solidFill>
              <a:latin typeface="Mongolian Baiti" panose="03000500000000000000" pitchFamily="66" charset="0"/>
              <a:ea typeface="Raleway"/>
              <a:cs typeface="Mongolian Baiti" panose="03000500000000000000" pitchFamily="66" charset="0"/>
              <a:sym typeface="Raleway"/>
            </a:endParaRPr>
          </a:p>
        </p:txBody>
      </p:sp>
      <p:sp>
        <p:nvSpPr>
          <p:cNvPr id="4" name="Shape 461"/>
          <p:cNvSpPr txBox="1">
            <a:spLocks/>
          </p:cNvSpPr>
          <p:nvPr/>
        </p:nvSpPr>
        <p:spPr>
          <a:xfrm>
            <a:off x="1101742" y="3100047"/>
            <a:ext cx="3109600" cy="2728000"/>
          </a:xfrm>
          <a:prstGeom prst="rect">
            <a:avLst/>
          </a:prstGeom>
        </p:spPr>
        <p:txBody>
          <a:bodyPr spcFirstLastPara="1" wrap="square" lIns="121897" tIns="121897" rIns="121897" bIns="121897" anchor="t" anchorCtr="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solidFill>
                  <a:srgbClr val="025C6F"/>
                </a:solidFill>
              </a:rPr>
              <a:t>Responsibility</a:t>
            </a:r>
          </a:p>
          <a:p>
            <a:pPr marL="0" indent="0">
              <a:buFont typeface="Arial" panose="020B0604020202020204" pitchFamily="34" charset="0"/>
              <a:buNone/>
            </a:pPr>
            <a:r>
              <a:rPr lang="en-US" sz="2000" dirty="0" smtClean="0"/>
              <a:t>People understand that learning and self-development are their own choice and responsibility.</a:t>
            </a:r>
            <a:endParaRPr lang="en-US" sz="2000" dirty="0"/>
          </a:p>
        </p:txBody>
      </p:sp>
      <p:sp>
        <p:nvSpPr>
          <p:cNvPr id="5" name="Shape 462"/>
          <p:cNvSpPr txBox="1">
            <a:spLocks/>
          </p:cNvSpPr>
          <p:nvPr/>
        </p:nvSpPr>
        <p:spPr>
          <a:xfrm>
            <a:off x="4498368" y="3100047"/>
            <a:ext cx="3109600" cy="2728000"/>
          </a:xfrm>
          <a:prstGeom prst="rect">
            <a:avLst/>
          </a:prstGeom>
        </p:spPr>
        <p:txBody>
          <a:bodyPr spcFirstLastPara="1" wrap="square" lIns="121897" tIns="121897" rIns="121897" bIns="121897" anchor="t" anchorCtr="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solidFill>
                  <a:srgbClr val="025C6F"/>
                </a:solidFill>
              </a:rPr>
              <a:t>Needs</a:t>
            </a:r>
          </a:p>
          <a:p>
            <a:pPr marL="0" indent="0">
              <a:buFont typeface="Arial" panose="020B0604020202020204" pitchFamily="34" charset="0"/>
              <a:buNone/>
            </a:pPr>
            <a:r>
              <a:rPr lang="en-US" sz="2000" dirty="0" smtClean="0"/>
              <a:t>Studies are based on the learner’s interests and capabilities, support his development and meet actual </a:t>
            </a:r>
            <a:r>
              <a:rPr lang="en-US" sz="2000" dirty="0" err="1" smtClean="0"/>
              <a:t>labour</a:t>
            </a:r>
            <a:r>
              <a:rPr lang="en-US" sz="2000" dirty="0" smtClean="0"/>
              <a:t> market needs.</a:t>
            </a:r>
            <a:endParaRPr lang="en-US" sz="2000" dirty="0"/>
          </a:p>
        </p:txBody>
      </p:sp>
      <p:sp>
        <p:nvSpPr>
          <p:cNvPr id="6" name="Shape 463"/>
          <p:cNvSpPr txBox="1">
            <a:spLocks/>
          </p:cNvSpPr>
          <p:nvPr/>
        </p:nvSpPr>
        <p:spPr>
          <a:xfrm>
            <a:off x="7703608" y="3100047"/>
            <a:ext cx="3109600" cy="2728000"/>
          </a:xfrm>
          <a:prstGeom prst="rect">
            <a:avLst/>
          </a:prstGeom>
        </p:spPr>
        <p:txBody>
          <a:bodyPr spcFirstLastPara="1" wrap="square" lIns="121897" tIns="121897" rIns="121897" bIns="121897" anchor="t" anchorCtr="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solidFill>
                  <a:srgbClr val="025C6F"/>
                </a:solidFill>
              </a:rPr>
              <a:t>Opportunities</a:t>
            </a:r>
          </a:p>
          <a:p>
            <a:pPr marL="0" indent="0">
              <a:buFont typeface="Arial" panose="020B0604020202020204" pitchFamily="34" charset="0"/>
              <a:buNone/>
            </a:pPr>
            <a:r>
              <a:rPr lang="en-US" sz="2000" dirty="0" smtClean="0"/>
              <a:t>The lifelong learning system offers good- quality, modern &amp; flexible study opportunities that account for a learner’s special needs</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1431083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4"/>
          <p:cNvSpPr txBox="1">
            <a:spLocks/>
          </p:cNvSpPr>
          <p:nvPr/>
        </p:nvSpPr>
        <p:spPr>
          <a:xfrm>
            <a:off x="1420719" y="203749"/>
            <a:ext cx="9154800" cy="11432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n-US" sz="7200" dirty="0" smtClean="0">
                <a:solidFill>
                  <a:srgbClr val="025C6F"/>
                </a:solidFill>
                <a:latin typeface="Mongolian Baiti" panose="03000500000000000000" pitchFamily="66" charset="0"/>
                <a:cs typeface="Mongolian Baiti" panose="03000500000000000000" pitchFamily="66" charset="0"/>
              </a:rPr>
              <a:t>The</a:t>
            </a:r>
            <a:r>
              <a:rPr lang="en-US" sz="7200" dirty="0" smtClean="0">
                <a:latin typeface="Mongolian Baiti" panose="03000500000000000000" pitchFamily="66" charset="0"/>
                <a:cs typeface="Mongolian Baiti" panose="03000500000000000000" pitchFamily="66" charset="0"/>
              </a:rPr>
              <a:t> </a:t>
            </a:r>
            <a:r>
              <a:rPr lang="en-US" sz="7200" dirty="0" smtClean="0">
                <a:solidFill>
                  <a:srgbClr val="FFB600"/>
                </a:solidFill>
                <a:latin typeface="Mongolian Baiti" panose="03000500000000000000" pitchFamily="66" charset="0"/>
                <a:cs typeface="Mongolian Baiti" panose="03000500000000000000" pitchFamily="66" charset="0"/>
              </a:rPr>
              <a:t>5 </a:t>
            </a:r>
            <a:r>
              <a:rPr lang="et-EE" sz="7200" dirty="0">
                <a:solidFill>
                  <a:srgbClr val="FFB600"/>
                </a:solidFill>
                <a:latin typeface="Mongolian Baiti" panose="03000500000000000000" pitchFamily="66" charset="0"/>
                <a:cs typeface="Mongolian Baiti" panose="03000500000000000000" pitchFamily="66" charset="0"/>
              </a:rPr>
              <a:t>m</a:t>
            </a:r>
            <a:r>
              <a:rPr lang="en-US" sz="7200" dirty="0" err="1" smtClean="0">
                <a:solidFill>
                  <a:srgbClr val="FFB600"/>
                </a:solidFill>
                <a:latin typeface="Mongolian Baiti" panose="03000500000000000000" pitchFamily="66" charset="0"/>
                <a:cs typeface="Mongolian Baiti" panose="03000500000000000000" pitchFamily="66" charset="0"/>
              </a:rPr>
              <a:t>ain</a:t>
            </a:r>
            <a:r>
              <a:rPr lang="en-US" sz="7200" dirty="0" smtClean="0">
                <a:solidFill>
                  <a:srgbClr val="FFB600"/>
                </a:solidFill>
                <a:latin typeface="Mongolian Baiti" panose="03000500000000000000" pitchFamily="66" charset="0"/>
                <a:cs typeface="Mongolian Baiti" panose="03000500000000000000" pitchFamily="66" charset="0"/>
              </a:rPr>
              <a:t> </a:t>
            </a:r>
            <a:r>
              <a:rPr lang="et-EE" sz="7200" dirty="0" smtClean="0">
                <a:solidFill>
                  <a:srgbClr val="FFB600"/>
                </a:solidFill>
                <a:latin typeface="Mongolian Baiti" panose="03000500000000000000" pitchFamily="66" charset="0"/>
                <a:cs typeface="Mongolian Baiti" panose="03000500000000000000" pitchFamily="66" charset="0"/>
              </a:rPr>
              <a:t>g</a:t>
            </a:r>
            <a:r>
              <a:rPr lang="en-US" sz="7200" dirty="0" err="1" smtClean="0">
                <a:solidFill>
                  <a:srgbClr val="FFB600"/>
                </a:solidFill>
                <a:latin typeface="Mongolian Baiti" panose="03000500000000000000" pitchFamily="66" charset="0"/>
                <a:cs typeface="Mongolian Baiti" panose="03000500000000000000" pitchFamily="66" charset="0"/>
              </a:rPr>
              <a:t>oals</a:t>
            </a:r>
            <a:r>
              <a:rPr lang="en-US" sz="7200" dirty="0" smtClean="0">
                <a:latin typeface="Mongolian Baiti" panose="03000500000000000000" pitchFamily="66" charset="0"/>
                <a:cs typeface="Mongolian Baiti" panose="03000500000000000000" pitchFamily="66" charset="0"/>
              </a:rPr>
              <a:t> </a:t>
            </a:r>
            <a:r>
              <a:rPr lang="en-US" sz="7200" dirty="0" smtClean="0">
                <a:solidFill>
                  <a:srgbClr val="025C6F"/>
                </a:solidFill>
                <a:latin typeface="Mongolian Baiti" panose="03000500000000000000" pitchFamily="66" charset="0"/>
                <a:cs typeface="Mongolian Baiti" panose="03000500000000000000" pitchFamily="66" charset="0"/>
              </a:rPr>
              <a:t>of Lifelong Learning Strategy 2020 </a:t>
            </a:r>
            <a:endParaRPr lang="en-US" sz="7200" dirty="0">
              <a:solidFill>
                <a:srgbClr val="025C6F"/>
              </a:solidFill>
              <a:latin typeface="Mongolian Baiti" panose="03000500000000000000" pitchFamily="66" charset="0"/>
              <a:cs typeface="Mongolian Baiti" panose="03000500000000000000" pitchFamily="66" charset="0"/>
            </a:endParaRPr>
          </a:p>
        </p:txBody>
      </p:sp>
      <p:sp>
        <p:nvSpPr>
          <p:cNvPr id="3" name="Shape 475"/>
          <p:cNvSpPr txBox="1">
            <a:spLocks/>
          </p:cNvSpPr>
          <p:nvPr/>
        </p:nvSpPr>
        <p:spPr>
          <a:xfrm>
            <a:off x="1420719" y="3221961"/>
            <a:ext cx="8595151" cy="3154800"/>
          </a:xfrm>
          <a:prstGeom prst="rect">
            <a:avLst/>
          </a:prstGeom>
        </p:spPr>
        <p:txBody>
          <a:bodyPr spcFirstLastPara="1" wrap="square" lIns="121897" tIns="121897" rIns="121897" bIns="121897" anchor="t" anchorCtr="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rgbClr val="025C6F"/>
              </a:buClr>
              <a:buFont typeface="+mj-lt"/>
              <a:buAutoNum type="arabicPeriod"/>
            </a:pPr>
            <a:r>
              <a:rPr lang="en-US" sz="2400" dirty="0" smtClean="0">
                <a:latin typeface="Mongolian Baiti" panose="03000500000000000000" pitchFamily="66" charset="0"/>
                <a:cs typeface="Mongolian Baiti" panose="03000500000000000000" pitchFamily="66" charset="0"/>
              </a:rPr>
              <a:t>A change in the approach to learning.</a:t>
            </a:r>
          </a:p>
          <a:p>
            <a:pPr marL="514350" indent="-514350">
              <a:spcBef>
                <a:spcPts val="0"/>
              </a:spcBef>
              <a:buClr>
                <a:srgbClr val="025C6F"/>
              </a:buClr>
              <a:buFont typeface="+mj-lt"/>
              <a:buAutoNum type="arabicPeriod"/>
            </a:pPr>
            <a:r>
              <a:rPr lang="en-US" sz="2400" dirty="0" smtClean="0">
                <a:latin typeface="Mongolian Baiti" panose="03000500000000000000" pitchFamily="66" charset="0"/>
                <a:cs typeface="Mongolian Baiti" panose="03000500000000000000" pitchFamily="66" charset="0"/>
              </a:rPr>
              <a:t>Competent and motivated teachers and school leadership.</a:t>
            </a:r>
          </a:p>
          <a:p>
            <a:pPr marL="514350" indent="-514350">
              <a:spcBef>
                <a:spcPts val="0"/>
              </a:spcBef>
              <a:buClr>
                <a:srgbClr val="025C6F"/>
              </a:buClr>
              <a:buFont typeface="+mj-lt"/>
              <a:buAutoNum type="arabicPeriod"/>
            </a:pPr>
            <a:r>
              <a:rPr lang="en-US" sz="2400" dirty="0" smtClean="0">
                <a:latin typeface="Mongolian Baiti" panose="03000500000000000000" pitchFamily="66" charset="0"/>
                <a:cs typeface="Mongolian Baiti" panose="03000500000000000000" pitchFamily="66" charset="0"/>
              </a:rPr>
              <a:t>The compatibility of lifelong learning with the real needs of the job market.</a:t>
            </a:r>
          </a:p>
          <a:p>
            <a:pPr marL="514350" indent="-514350">
              <a:spcBef>
                <a:spcPts val="0"/>
              </a:spcBef>
              <a:buClr>
                <a:srgbClr val="025C6F"/>
              </a:buClr>
              <a:buFont typeface="+mj-lt"/>
              <a:buAutoNum type="arabicPeriod"/>
            </a:pPr>
            <a:r>
              <a:rPr lang="en-US" sz="2400" dirty="0" smtClean="0">
                <a:latin typeface="Mongolian Baiti" panose="03000500000000000000" pitchFamily="66" charset="0"/>
                <a:cs typeface="Mongolian Baiti" panose="03000500000000000000" pitchFamily="66" charset="0"/>
              </a:rPr>
              <a:t>A digital turn in lifelong learning</a:t>
            </a:r>
          </a:p>
          <a:p>
            <a:pPr marL="514350" indent="-514350">
              <a:spcBef>
                <a:spcPts val="0"/>
              </a:spcBef>
              <a:buClr>
                <a:srgbClr val="025C6F"/>
              </a:buClr>
              <a:buFont typeface="+mj-lt"/>
              <a:buAutoNum type="arabicPeriod"/>
            </a:pPr>
            <a:r>
              <a:rPr lang="en-US" sz="2400" dirty="0" smtClean="0">
                <a:latin typeface="Mongolian Baiti" panose="03000500000000000000" pitchFamily="66" charset="0"/>
                <a:cs typeface="Mongolian Baiti" panose="03000500000000000000" pitchFamily="66" charset="0"/>
              </a:rPr>
              <a:t>Equal opportunities for lifelong learning and increased participation.</a:t>
            </a:r>
            <a:endParaRPr lang="en-US" sz="24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2289931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Shape 670"/>
          <p:cNvSpPr txBox="1">
            <a:spLocks noGrp="1"/>
          </p:cNvSpPr>
          <p:nvPr>
            <p:ph type="ctrTitle" idx="4294967295"/>
          </p:nvPr>
        </p:nvSpPr>
        <p:spPr>
          <a:xfrm>
            <a:off x="1220660" y="342865"/>
            <a:ext cx="6636800" cy="4843200"/>
          </a:xfrm>
          <a:prstGeom prst="rect">
            <a:avLst/>
          </a:prstGeom>
        </p:spPr>
        <p:txBody>
          <a:bodyPr spcFirstLastPara="1" wrap="square" lIns="121897" tIns="121897" rIns="121897" bIns="121897" anchor="b" anchorCtr="0">
            <a:noAutofit/>
          </a:bodyPr>
          <a:lstStyle/>
          <a:p>
            <a:pPr>
              <a:spcBef>
                <a:spcPts val="0"/>
              </a:spcBef>
            </a:pPr>
            <a:r>
              <a:rPr lang="en" sz="7200" dirty="0">
                <a:solidFill>
                  <a:srgbClr val="025C6F"/>
                </a:solidFill>
                <a:latin typeface="Mongolian Baiti" panose="03000500000000000000" pitchFamily="66" charset="0"/>
                <a:cs typeface="Mongolian Baiti" panose="03000500000000000000" pitchFamily="66" charset="0"/>
              </a:rPr>
              <a:t>The three </a:t>
            </a:r>
            <a:r>
              <a:rPr lang="en" sz="7200" dirty="0">
                <a:solidFill>
                  <a:srgbClr val="FFB600"/>
                </a:solidFill>
                <a:latin typeface="Mongolian Baiti" panose="03000500000000000000" pitchFamily="66" charset="0"/>
                <a:cs typeface="Mongolian Baiti" panose="03000500000000000000" pitchFamily="66" charset="0"/>
              </a:rPr>
              <a:t>directions</a:t>
            </a:r>
            <a:r>
              <a:rPr lang="en" sz="7200" dirty="0">
                <a:latin typeface="Mongolian Baiti" panose="03000500000000000000" pitchFamily="66" charset="0"/>
                <a:cs typeface="Mongolian Baiti" panose="03000500000000000000" pitchFamily="66" charset="0"/>
              </a:rPr>
              <a:t> </a:t>
            </a:r>
            <a:r>
              <a:rPr lang="en" sz="7200" dirty="0">
                <a:solidFill>
                  <a:srgbClr val="025C6F"/>
                </a:solidFill>
                <a:latin typeface="Mongolian Baiti" panose="03000500000000000000" pitchFamily="66" charset="0"/>
                <a:cs typeface="Mongolian Baiti" panose="03000500000000000000" pitchFamily="66" charset="0"/>
              </a:rPr>
              <a:t>of</a:t>
            </a:r>
            <a:r>
              <a:rPr lang="en" sz="7200" dirty="0">
                <a:latin typeface="Mongolian Baiti" panose="03000500000000000000" pitchFamily="66" charset="0"/>
                <a:cs typeface="Mongolian Baiti" panose="03000500000000000000" pitchFamily="66" charset="0"/>
              </a:rPr>
              <a:t> </a:t>
            </a:r>
            <a:r>
              <a:rPr lang="en" sz="7200" dirty="0">
                <a:solidFill>
                  <a:srgbClr val="025C6F"/>
                </a:solidFill>
                <a:latin typeface="Mongolian Baiti" panose="03000500000000000000" pitchFamily="66" charset="0"/>
                <a:cs typeface="Mongolian Baiti" panose="03000500000000000000" pitchFamily="66" charset="0"/>
              </a:rPr>
              <a:t>educational change </a:t>
            </a:r>
            <a:endParaRPr sz="7200" dirty="0">
              <a:solidFill>
                <a:srgbClr val="025C6F"/>
              </a:solidFill>
              <a:latin typeface="Mongolian Baiti" panose="03000500000000000000" pitchFamily="66" charset="0"/>
              <a:cs typeface="Mongolian Baiti" panose="03000500000000000000" pitchFamily="66" charset="0"/>
            </a:endParaRPr>
          </a:p>
        </p:txBody>
      </p:sp>
      <p:sp>
        <p:nvSpPr>
          <p:cNvPr id="671" name="Shape 671"/>
          <p:cNvSpPr txBox="1">
            <a:spLocks noGrp="1"/>
          </p:cNvSpPr>
          <p:nvPr>
            <p:ph type="sldNum" idx="12"/>
          </p:nvPr>
        </p:nvSpPr>
        <p:spPr>
          <a:xfrm>
            <a:off x="11472533" y="6120400"/>
            <a:ext cx="719600" cy="737600"/>
          </a:xfrm>
          <a:prstGeom prst="rect">
            <a:avLst/>
          </a:prstGeom>
        </p:spPr>
        <p:txBody>
          <a:bodyPr spcFirstLastPara="1" wrap="square" lIns="121897" tIns="121897" rIns="121897" bIns="121897" anchor="ctr" anchorCtr="0">
            <a:noAutofit/>
          </a:bodyPr>
          <a:lstStyle/>
          <a:p>
            <a:fld id="{00000000-1234-1234-1234-123412341234}" type="slidenum">
              <a:rPr lang="en"/>
              <a:pPr/>
              <a:t>27</a:t>
            </a:fld>
            <a:endParaRPr/>
          </a:p>
        </p:txBody>
      </p:sp>
      <p:sp>
        <p:nvSpPr>
          <p:cNvPr id="2" name="Chevron 1"/>
          <p:cNvSpPr/>
          <p:nvPr/>
        </p:nvSpPr>
        <p:spPr>
          <a:xfrm>
            <a:off x="8378456" y="1552353"/>
            <a:ext cx="1127052" cy="2424224"/>
          </a:xfrm>
          <a:prstGeom prst="chevron">
            <a:avLst/>
          </a:prstGeom>
          <a:solidFill>
            <a:srgbClr val="FBA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rgbClr val="FBAB34"/>
              </a:solidFill>
            </a:endParaRPr>
          </a:p>
        </p:txBody>
      </p:sp>
      <p:sp>
        <p:nvSpPr>
          <p:cNvPr id="9" name="Chevron 8"/>
          <p:cNvSpPr/>
          <p:nvPr/>
        </p:nvSpPr>
        <p:spPr>
          <a:xfrm>
            <a:off x="7600506" y="1552353"/>
            <a:ext cx="1127052" cy="2424224"/>
          </a:xfrm>
          <a:prstGeom prst="chevron">
            <a:avLst/>
          </a:prstGeom>
          <a:solidFill>
            <a:srgbClr val="025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tx1"/>
              </a:solidFill>
            </a:endParaRPr>
          </a:p>
        </p:txBody>
      </p:sp>
      <p:sp>
        <p:nvSpPr>
          <p:cNvPr id="10" name="Chevron 9"/>
          <p:cNvSpPr/>
          <p:nvPr/>
        </p:nvSpPr>
        <p:spPr>
          <a:xfrm>
            <a:off x="9182986" y="1552353"/>
            <a:ext cx="1127052" cy="2424224"/>
          </a:xfrm>
          <a:prstGeom prst="chevron">
            <a:avLst/>
          </a:prstGeom>
          <a:solidFill>
            <a:srgbClr val="025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tx1"/>
              </a:solidFill>
            </a:endParaRPr>
          </a:p>
        </p:txBody>
      </p:sp>
    </p:spTree>
    <p:extLst>
      <p:ext uri="{BB962C8B-B14F-4D97-AF65-F5344CB8AC3E}">
        <p14:creationId xmlns:p14="http://schemas.microsoft.com/office/powerpoint/2010/main" val="72651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1229333" y="1189033"/>
            <a:ext cx="9154800" cy="1143200"/>
          </a:xfrm>
          <a:prstGeom prst="rect">
            <a:avLst/>
          </a:prstGeom>
        </p:spPr>
        <p:txBody>
          <a:bodyPr spcFirstLastPara="1" wrap="square" lIns="121897" tIns="121897" rIns="121897" bIns="121897" anchor="t" anchorCtr="0">
            <a:noAutofit/>
          </a:bodyPr>
          <a:lstStyle/>
          <a:p>
            <a:pPr>
              <a:spcBef>
                <a:spcPts val="0"/>
              </a:spcBef>
            </a:pPr>
            <a:r>
              <a:rPr lang="en" sz="9600" dirty="0">
                <a:solidFill>
                  <a:srgbClr val="025C6F"/>
                </a:solidFill>
                <a:latin typeface="Mongolian Baiti" panose="03000500000000000000" pitchFamily="66" charset="0"/>
                <a:cs typeface="Mongolian Baiti" panose="03000500000000000000" pitchFamily="66" charset="0"/>
              </a:rPr>
              <a:t>Constructivist approach</a:t>
            </a:r>
            <a:endParaRPr sz="9600" dirty="0">
              <a:solidFill>
                <a:srgbClr val="025C6F"/>
              </a:solidFill>
              <a:latin typeface="Mongolian Baiti" panose="03000500000000000000" pitchFamily="66" charset="0"/>
              <a:cs typeface="Mongolian Baiti" panose="03000500000000000000" pitchFamily="66" charset="0"/>
            </a:endParaRPr>
          </a:p>
        </p:txBody>
      </p:sp>
      <p:sp>
        <p:nvSpPr>
          <p:cNvPr id="681" name="Shape 681"/>
          <p:cNvSpPr txBox="1">
            <a:spLocks noGrp="1"/>
          </p:cNvSpPr>
          <p:nvPr>
            <p:ph type="sldNum" idx="12"/>
          </p:nvPr>
        </p:nvSpPr>
        <p:spPr>
          <a:xfrm>
            <a:off x="11472533" y="6120400"/>
            <a:ext cx="719600" cy="737600"/>
          </a:xfrm>
          <a:prstGeom prst="rect">
            <a:avLst/>
          </a:prstGeom>
        </p:spPr>
        <p:txBody>
          <a:bodyPr spcFirstLastPara="1" wrap="square" lIns="121897" tIns="121897" rIns="121897" bIns="121897" anchor="ctr" anchorCtr="0">
            <a:noAutofit/>
          </a:bodyPr>
          <a:lstStyle/>
          <a:p>
            <a:fld id="{00000000-1234-1234-1234-123412341234}" type="slidenum">
              <a:rPr lang="en"/>
              <a:pPr/>
              <a:t>28</a:t>
            </a:fld>
            <a:endParaRPr/>
          </a:p>
        </p:txBody>
      </p:sp>
      <p:sp>
        <p:nvSpPr>
          <p:cNvPr id="682" name="Shape 682"/>
          <p:cNvSpPr txBox="1"/>
          <p:nvPr/>
        </p:nvSpPr>
        <p:spPr>
          <a:xfrm>
            <a:off x="10384133" y="0"/>
            <a:ext cx="1281200" cy="1854000"/>
          </a:xfrm>
          <a:prstGeom prst="rect">
            <a:avLst/>
          </a:prstGeom>
          <a:noFill/>
          <a:ln>
            <a:noFill/>
          </a:ln>
        </p:spPr>
        <p:txBody>
          <a:bodyPr spcFirstLastPara="1" wrap="square" lIns="121897" tIns="121897" rIns="121897" bIns="121897" anchor="ctr" anchorCtr="0">
            <a:noAutofit/>
          </a:bodyPr>
          <a:lstStyle/>
          <a:p>
            <a:pPr algn="ctr"/>
            <a:r>
              <a:rPr lang="en" sz="12800" dirty="0">
                <a:solidFill>
                  <a:srgbClr val="FFB600"/>
                </a:solidFill>
                <a:latin typeface="Mongolian Baiti" panose="03000500000000000000" pitchFamily="66" charset="0"/>
                <a:ea typeface="Raleway ExtraBold"/>
                <a:cs typeface="Mongolian Baiti" panose="03000500000000000000" pitchFamily="66" charset="0"/>
                <a:sym typeface="Raleway ExtraBold"/>
              </a:rPr>
              <a:t>1</a:t>
            </a:r>
            <a:endParaRPr sz="12800" dirty="0">
              <a:solidFill>
                <a:srgbClr val="FFB600"/>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683" name="Shape 683"/>
          <p:cNvSpPr txBox="1">
            <a:spLocks noGrp="1"/>
          </p:cNvSpPr>
          <p:nvPr>
            <p:ph type="title"/>
          </p:nvPr>
        </p:nvSpPr>
        <p:spPr>
          <a:xfrm>
            <a:off x="1229333" y="4361300"/>
            <a:ext cx="9154800" cy="1033600"/>
          </a:xfrm>
          <a:prstGeom prst="rect">
            <a:avLst/>
          </a:prstGeom>
        </p:spPr>
        <p:txBody>
          <a:bodyPr spcFirstLastPara="1" wrap="square" lIns="121897" tIns="121897" rIns="121897" bIns="121897" anchor="t" anchorCtr="0">
            <a:noAutofit/>
          </a:bodyPr>
          <a:lstStyle/>
          <a:p>
            <a:pPr>
              <a:spcBef>
                <a:spcPts val="0"/>
              </a:spcBef>
            </a:pPr>
            <a:r>
              <a:rPr lang="en" sz="4800" dirty="0">
                <a:solidFill>
                  <a:srgbClr val="FFB600"/>
                </a:solidFill>
                <a:latin typeface="Mongolian Baiti" panose="03000500000000000000" pitchFamily="66" charset="0"/>
                <a:ea typeface="Raleway"/>
                <a:cs typeface="Mongolian Baiti" panose="03000500000000000000" pitchFamily="66" charset="0"/>
                <a:sym typeface="Raleway"/>
              </a:rPr>
              <a:t>Learning is individual, active and takes place in a context.</a:t>
            </a:r>
            <a:endParaRPr sz="4800" dirty="0">
              <a:solidFill>
                <a:srgbClr val="FFB600"/>
              </a:solidFill>
              <a:latin typeface="Mongolian Baiti" panose="03000500000000000000" pitchFamily="66" charset="0"/>
              <a:ea typeface="Raleway"/>
              <a:cs typeface="Mongolian Baiti" panose="03000500000000000000" pitchFamily="66" charset="0"/>
              <a:sym typeface="Raleway"/>
            </a:endParaRPr>
          </a:p>
        </p:txBody>
      </p:sp>
    </p:spTree>
    <p:extLst>
      <p:ext uri="{BB962C8B-B14F-4D97-AF65-F5344CB8AC3E}">
        <p14:creationId xmlns:p14="http://schemas.microsoft.com/office/powerpoint/2010/main" val="1252643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1229333" y="1189032"/>
            <a:ext cx="9154800" cy="2819441"/>
          </a:xfrm>
          <a:prstGeom prst="rect">
            <a:avLst/>
          </a:prstGeom>
        </p:spPr>
        <p:txBody>
          <a:bodyPr spcFirstLastPara="1" wrap="square" lIns="121897" tIns="121897" rIns="121897" bIns="121897" anchor="t" anchorCtr="0">
            <a:noAutofit/>
          </a:bodyPr>
          <a:lstStyle/>
          <a:p>
            <a:pPr>
              <a:spcBef>
                <a:spcPts val="0"/>
              </a:spcBef>
            </a:pPr>
            <a:r>
              <a:rPr lang="en" sz="9600" dirty="0">
                <a:solidFill>
                  <a:srgbClr val="025C6F"/>
                </a:solidFill>
                <a:latin typeface="Mongolian Baiti" panose="03000500000000000000" pitchFamily="66" charset="0"/>
                <a:cs typeface="Mongolian Baiti" panose="03000500000000000000" pitchFamily="66" charset="0"/>
              </a:rPr>
              <a:t>Collaborative learning</a:t>
            </a:r>
            <a:endParaRPr sz="9600" dirty="0">
              <a:solidFill>
                <a:srgbClr val="025C6F"/>
              </a:solidFill>
              <a:latin typeface="Mongolian Baiti" panose="03000500000000000000" pitchFamily="66" charset="0"/>
              <a:cs typeface="Mongolian Baiti" panose="03000500000000000000" pitchFamily="66" charset="0"/>
            </a:endParaRPr>
          </a:p>
        </p:txBody>
      </p:sp>
      <p:sp>
        <p:nvSpPr>
          <p:cNvPr id="689" name="Shape 689"/>
          <p:cNvSpPr txBox="1">
            <a:spLocks noGrp="1"/>
          </p:cNvSpPr>
          <p:nvPr>
            <p:ph type="sldNum" idx="12"/>
          </p:nvPr>
        </p:nvSpPr>
        <p:spPr>
          <a:xfrm>
            <a:off x="11472533" y="6120400"/>
            <a:ext cx="719600" cy="737600"/>
          </a:xfrm>
          <a:prstGeom prst="rect">
            <a:avLst/>
          </a:prstGeom>
        </p:spPr>
        <p:txBody>
          <a:bodyPr spcFirstLastPara="1" wrap="square" lIns="121897" tIns="121897" rIns="121897" bIns="121897" anchor="ctr" anchorCtr="0">
            <a:noAutofit/>
          </a:bodyPr>
          <a:lstStyle/>
          <a:p>
            <a:fld id="{00000000-1234-1234-1234-123412341234}" type="slidenum">
              <a:rPr lang="en"/>
              <a:pPr/>
              <a:t>29</a:t>
            </a:fld>
            <a:endParaRPr/>
          </a:p>
        </p:txBody>
      </p:sp>
      <p:sp>
        <p:nvSpPr>
          <p:cNvPr id="690" name="Shape 690"/>
          <p:cNvSpPr txBox="1"/>
          <p:nvPr/>
        </p:nvSpPr>
        <p:spPr>
          <a:xfrm>
            <a:off x="10551133" y="0"/>
            <a:ext cx="1281200" cy="1854000"/>
          </a:xfrm>
          <a:prstGeom prst="rect">
            <a:avLst/>
          </a:prstGeom>
          <a:noFill/>
          <a:ln>
            <a:noFill/>
          </a:ln>
        </p:spPr>
        <p:txBody>
          <a:bodyPr spcFirstLastPara="1" wrap="square" lIns="121897" tIns="121897" rIns="121897" bIns="121897" anchor="ctr" anchorCtr="0">
            <a:noAutofit/>
          </a:bodyPr>
          <a:lstStyle/>
          <a:p>
            <a:pPr algn="ctr"/>
            <a:r>
              <a:rPr lang="en" sz="12800" dirty="0">
                <a:solidFill>
                  <a:srgbClr val="FFB600"/>
                </a:solidFill>
                <a:latin typeface="Mongolian Baiti" panose="03000500000000000000" pitchFamily="66" charset="0"/>
                <a:ea typeface="Raleway ExtraBold"/>
                <a:cs typeface="Mongolian Baiti" panose="03000500000000000000" pitchFamily="66" charset="0"/>
                <a:sym typeface="Raleway ExtraBold"/>
              </a:rPr>
              <a:t>2</a:t>
            </a:r>
            <a:endParaRPr sz="12800" dirty="0">
              <a:solidFill>
                <a:srgbClr val="FFB600"/>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691" name="Shape 691"/>
          <p:cNvSpPr txBox="1">
            <a:spLocks noGrp="1"/>
          </p:cNvSpPr>
          <p:nvPr>
            <p:ph type="title"/>
          </p:nvPr>
        </p:nvSpPr>
        <p:spPr>
          <a:xfrm>
            <a:off x="1229333" y="4361300"/>
            <a:ext cx="9154800" cy="1033600"/>
          </a:xfrm>
          <a:prstGeom prst="rect">
            <a:avLst/>
          </a:prstGeom>
        </p:spPr>
        <p:txBody>
          <a:bodyPr spcFirstLastPara="1" wrap="square" lIns="121897" tIns="121897" rIns="121897" bIns="121897" anchor="t" anchorCtr="0">
            <a:noAutofit/>
          </a:bodyPr>
          <a:lstStyle/>
          <a:p>
            <a:pPr>
              <a:spcBef>
                <a:spcPts val="0"/>
              </a:spcBef>
            </a:pPr>
            <a:r>
              <a:rPr lang="en" sz="4800">
                <a:solidFill>
                  <a:srgbClr val="FFB600"/>
                </a:solidFill>
                <a:latin typeface="Mongolian Baiti" panose="03000500000000000000" pitchFamily="66" charset="0"/>
                <a:ea typeface="Raleway"/>
                <a:cs typeface="Mongolian Baiti" panose="03000500000000000000" pitchFamily="66" charset="0"/>
                <a:sym typeface="Raleway"/>
              </a:rPr>
              <a:t>Learning to work together towards a shared goal.</a:t>
            </a:r>
            <a:endParaRPr sz="4800">
              <a:solidFill>
                <a:srgbClr val="FFB600"/>
              </a:solidFill>
              <a:latin typeface="Mongolian Baiti" panose="03000500000000000000" pitchFamily="66" charset="0"/>
              <a:ea typeface="Raleway"/>
              <a:cs typeface="Mongolian Baiti" panose="03000500000000000000" pitchFamily="66" charset="0"/>
              <a:sym typeface="Raleway"/>
            </a:endParaRPr>
          </a:p>
        </p:txBody>
      </p:sp>
    </p:spTree>
    <p:extLst>
      <p:ext uri="{BB962C8B-B14F-4D97-AF65-F5344CB8AC3E}">
        <p14:creationId xmlns:p14="http://schemas.microsoft.com/office/powerpoint/2010/main" val="4173358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1"/>
          <p:cNvSpPr txBox="1">
            <a:spLocks noGrp="1"/>
          </p:cNvSpPr>
          <p:nvPr>
            <p:ph type="body" idx="1"/>
          </p:nvPr>
        </p:nvSpPr>
        <p:spPr>
          <a:xfrm>
            <a:off x="699436" y="1711909"/>
            <a:ext cx="9154800" cy="3154800"/>
          </a:xfrm>
          <a:prstGeom prst="rect">
            <a:avLst/>
          </a:prstGeom>
        </p:spPr>
        <p:txBody>
          <a:bodyPr spcFirstLastPara="1" wrap="square" lIns="121897" tIns="121897" rIns="121897" bIns="121897" anchor="t" anchorCtr="0">
            <a:noAutofit/>
          </a:bodyPr>
          <a:lstStyle/>
          <a:p>
            <a:pPr indent="-474121">
              <a:buSzPts val="2000"/>
              <a:buFont typeface="Arial" panose="020B0604020202020204" pitchFamily="34" charset="0"/>
              <a:buChar char="•"/>
            </a:pPr>
            <a:r>
              <a:rPr lang="en-US" sz="2400" dirty="0" smtClean="0">
                <a:latin typeface="Mongolian Baiti" panose="03000500000000000000" pitchFamily="66" charset="0"/>
                <a:cs typeface="Mongolian Baiti" panose="03000500000000000000" pitchFamily="66" charset="0"/>
              </a:rPr>
              <a:t>100 years of the Republic of Estonia</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n" sz="2400" dirty="0" smtClean="0">
                <a:latin typeface="Mongolian Baiti" panose="03000500000000000000" pitchFamily="66" charset="0"/>
                <a:cs typeface="Mongolian Baiti" panose="03000500000000000000" pitchFamily="66" charset="0"/>
              </a:rPr>
              <a:t>Population 1,3 million</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n" sz="2400" dirty="0" smtClean="0">
                <a:latin typeface="Mongolian Baiti" panose="03000500000000000000" pitchFamily="66" charset="0"/>
                <a:cs typeface="Mongolian Baiti" panose="03000500000000000000" pitchFamily="66" charset="0"/>
              </a:rPr>
              <a:t>30 people per km²</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n-US" sz="2400" dirty="0" smtClean="0">
                <a:latin typeface="Mongolian Baiti" panose="03000500000000000000" pitchFamily="66" charset="0"/>
                <a:cs typeface="Mongolian Baiti" panose="03000500000000000000" pitchFamily="66" charset="0"/>
              </a:rPr>
              <a:t>2 out of 3 people live in towns</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t-EE" sz="2400" dirty="0" smtClean="0">
                <a:latin typeface="Mongolian Baiti" panose="03000500000000000000" pitchFamily="66" charset="0"/>
                <a:cs typeface="Mongolian Baiti" panose="03000500000000000000" pitchFamily="66" charset="0"/>
              </a:rPr>
              <a:t>Unemployment rate 5,1%</a:t>
            </a:r>
          </a:p>
          <a:p>
            <a:pPr indent="-474121">
              <a:buSzPts val="2000"/>
              <a:buFont typeface="Arial" panose="020B0604020202020204" pitchFamily="34" charset="0"/>
              <a:buChar char="•"/>
            </a:pPr>
            <a:r>
              <a:rPr lang="et-EE" sz="2400" dirty="0" smtClean="0">
                <a:latin typeface="Mongolian Baiti" panose="03000500000000000000" pitchFamily="66" charset="0"/>
                <a:cs typeface="Mongolian Baiti" panose="03000500000000000000" pitchFamily="66" charset="0"/>
              </a:rPr>
              <a:t>Average monthly salary 1354 EUR</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t-EE" sz="2400" dirty="0" smtClean="0">
                <a:latin typeface="Mongolian Baiti" panose="03000500000000000000" pitchFamily="66" charset="0"/>
                <a:cs typeface="Mongolian Baiti" panose="03000500000000000000" pitchFamily="66" charset="0"/>
              </a:rPr>
              <a:t>Literacy rate 98,5%</a:t>
            </a:r>
          </a:p>
          <a:p>
            <a:pPr indent="-474121">
              <a:buSzPts val="2000"/>
              <a:buFont typeface="Arial" panose="020B0604020202020204" pitchFamily="34" charset="0"/>
              <a:buChar char="•"/>
            </a:pPr>
            <a:r>
              <a:rPr lang="et-EE" sz="2400" dirty="0" smtClean="0">
                <a:latin typeface="Mongolian Baiti" panose="03000500000000000000" pitchFamily="66" charset="0"/>
                <a:cs typeface="Mongolian Baiti" panose="03000500000000000000" pitchFamily="66" charset="0"/>
              </a:rPr>
              <a:t>More start-up companies per capita than any other country in Europe</a:t>
            </a:r>
            <a:endParaRPr lang="et-EE" sz="2400" dirty="0">
              <a:latin typeface="Mongolian Baiti" panose="03000500000000000000" pitchFamily="66" charset="0"/>
              <a:cs typeface="Mongolian Baiti" panose="03000500000000000000" pitchFamily="66" charset="0"/>
            </a:endParaRPr>
          </a:p>
          <a:p>
            <a:pPr indent="-474121">
              <a:buSzPts val="2000"/>
              <a:buFont typeface="Arial" panose="020B0604020202020204" pitchFamily="34" charset="0"/>
              <a:buChar char="•"/>
            </a:pPr>
            <a:r>
              <a:rPr lang="en" sz="2400" dirty="0" smtClean="0">
                <a:latin typeface="Mongolian Baiti" panose="03000500000000000000" pitchFamily="66" charset="0"/>
                <a:cs typeface="Mongolian Baiti" panose="03000500000000000000" pitchFamily="66" charset="0"/>
              </a:rPr>
              <a:t>Basic education the best in Europe and in the top 3 globally</a:t>
            </a:r>
            <a:endParaRPr sz="2400" dirty="0">
              <a:latin typeface="Mongolian Baiti" panose="03000500000000000000" pitchFamily="66" charset="0"/>
              <a:cs typeface="Mongolian Baiti" panose="03000500000000000000" pitchFamily="66" charset="0"/>
            </a:endParaRPr>
          </a:p>
        </p:txBody>
      </p:sp>
      <p:pic>
        <p:nvPicPr>
          <p:cNvPr id="7" name="Picture 6" descr="Resultado de imagen de eesti vabariik 100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685" y="1950680"/>
            <a:ext cx="2385923" cy="2677257"/>
          </a:xfrm>
          <a:prstGeom prst="rect">
            <a:avLst/>
          </a:prstGeom>
          <a:noFill/>
          <a:ln>
            <a:noFill/>
          </a:ln>
        </p:spPr>
      </p:pic>
      <p:sp>
        <p:nvSpPr>
          <p:cNvPr id="8" name="Shape 80"/>
          <p:cNvSpPr txBox="1">
            <a:spLocks noGrp="1"/>
          </p:cNvSpPr>
          <p:nvPr>
            <p:ph type="title"/>
          </p:nvPr>
        </p:nvSpPr>
        <p:spPr>
          <a:xfrm>
            <a:off x="1558362" y="329937"/>
            <a:ext cx="9154800" cy="1143200"/>
          </a:xfrm>
          <a:prstGeom prst="rect">
            <a:avLst/>
          </a:prstGeom>
        </p:spPr>
        <p:txBody>
          <a:bodyPr spcFirstLastPara="1" wrap="square" lIns="121897" tIns="121897" rIns="121897" bIns="121897" anchor="t" anchorCtr="0">
            <a:noAutofit/>
          </a:bodyPr>
          <a:lstStyle/>
          <a:p>
            <a:r>
              <a:rPr lang="en" sz="7500" dirty="0" smtClean="0">
                <a:solidFill>
                  <a:srgbClr val="025C6F"/>
                </a:solidFill>
                <a:latin typeface="Mongolian Baiti" panose="03000500000000000000" pitchFamily="66" charset="0"/>
                <a:cs typeface="Mongolian Baiti" panose="03000500000000000000" pitchFamily="66" charset="0"/>
              </a:rPr>
              <a:t>Estonia</a:t>
            </a:r>
            <a:r>
              <a:rPr lang="en" sz="7500" dirty="0" smtClean="0">
                <a:latin typeface="Mongolian Baiti" panose="03000500000000000000" pitchFamily="66" charset="0"/>
                <a:cs typeface="Mongolian Baiti" panose="03000500000000000000" pitchFamily="66" charset="0"/>
              </a:rPr>
              <a:t> </a:t>
            </a:r>
            <a:r>
              <a:rPr lang="en" sz="7500" dirty="0" smtClean="0">
                <a:solidFill>
                  <a:srgbClr val="FBAB34"/>
                </a:solidFill>
                <a:latin typeface="Mongolian Baiti" panose="03000500000000000000" pitchFamily="66" charset="0"/>
                <a:cs typeface="Mongolian Baiti" panose="03000500000000000000" pitchFamily="66" charset="0"/>
              </a:rPr>
              <a:t>in numbers</a:t>
            </a:r>
            <a:endParaRPr sz="7500"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161464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1229333" y="1189033"/>
            <a:ext cx="9154800" cy="1143200"/>
          </a:xfrm>
          <a:prstGeom prst="rect">
            <a:avLst/>
          </a:prstGeom>
        </p:spPr>
        <p:txBody>
          <a:bodyPr spcFirstLastPara="1" wrap="square" lIns="121897" tIns="121897" rIns="121897" bIns="121897" anchor="t" anchorCtr="0">
            <a:noAutofit/>
          </a:bodyPr>
          <a:lstStyle/>
          <a:p>
            <a:pPr>
              <a:spcBef>
                <a:spcPts val="0"/>
              </a:spcBef>
            </a:pPr>
            <a:r>
              <a:rPr lang="en" sz="9600" dirty="0">
                <a:solidFill>
                  <a:srgbClr val="025C6F"/>
                </a:solidFill>
                <a:latin typeface="Mongolian Baiti" panose="03000500000000000000" pitchFamily="66" charset="0"/>
                <a:cs typeface="Mongolian Baiti" panose="03000500000000000000" pitchFamily="66" charset="0"/>
              </a:rPr>
              <a:t>Autonomy</a:t>
            </a:r>
            <a:endParaRPr sz="9600" dirty="0">
              <a:solidFill>
                <a:srgbClr val="025C6F"/>
              </a:solidFill>
              <a:latin typeface="Mongolian Baiti" panose="03000500000000000000" pitchFamily="66" charset="0"/>
              <a:cs typeface="Mongolian Baiti" panose="03000500000000000000" pitchFamily="66" charset="0"/>
            </a:endParaRPr>
          </a:p>
        </p:txBody>
      </p:sp>
      <p:sp>
        <p:nvSpPr>
          <p:cNvPr id="697" name="Shape 697"/>
          <p:cNvSpPr txBox="1">
            <a:spLocks noGrp="1"/>
          </p:cNvSpPr>
          <p:nvPr>
            <p:ph type="sldNum" idx="12"/>
          </p:nvPr>
        </p:nvSpPr>
        <p:spPr>
          <a:xfrm>
            <a:off x="11472533" y="6120400"/>
            <a:ext cx="719600" cy="737600"/>
          </a:xfrm>
          <a:prstGeom prst="rect">
            <a:avLst/>
          </a:prstGeom>
        </p:spPr>
        <p:txBody>
          <a:bodyPr spcFirstLastPara="1" wrap="square" lIns="121897" tIns="121897" rIns="121897" bIns="121897" anchor="ctr" anchorCtr="0">
            <a:noAutofit/>
          </a:bodyPr>
          <a:lstStyle/>
          <a:p>
            <a:fld id="{00000000-1234-1234-1234-123412341234}" type="slidenum">
              <a:rPr lang="en"/>
              <a:pPr/>
              <a:t>30</a:t>
            </a:fld>
            <a:endParaRPr/>
          </a:p>
        </p:txBody>
      </p:sp>
      <p:sp>
        <p:nvSpPr>
          <p:cNvPr id="698" name="Shape 698"/>
          <p:cNvSpPr txBox="1"/>
          <p:nvPr/>
        </p:nvSpPr>
        <p:spPr>
          <a:xfrm>
            <a:off x="10415100" y="0"/>
            <a:ext cx="1281200" cy="1854000"/>
          </a:xfrm>
          <a:prstGeom prst="rect">
            <a:avLst/>
          </a:prstGeom>
          <a:noFill/>
          <a:ln>
            <a:noFill/>
          </a:ln>
        </p:spPr>
        <p:txBody>
          <a:bodyPr spcFirstLastPara="1" wrap="square" lIns="121897" tIns="121897" rIns="121897" bIns="121897" anchor="ctr" anchorCtr="0">
            <a:noAutofit/>
          </a:bodyPr>
          <a:lstStyle/>
          <a:p>
            <a:pPr algn="ctr"/>
            <a:r>
              <a:rPr lang="en" sz="12800" dirty="0">
                <a:solidFill>
                  <a:srgbClr val="FFB600"/>
                </a:solidFill>
                <a:latin typeface="Mongolian Baiti" panose="03000500000000000000" pitchFamily="66" charset="0"/>
                <a:ea typeface="Raleway ExtraBold"/>
                <a:cs typeface="Mongolian Baiti" panose="03000500000000000000" pitchFamily="66" charset="0"/>
                <a:sym typeface="Raleway ExtraBold"/>
              </a:rPr>
              <a:t>3</a:t>
            </a:r>
            <a:endParaRPr sz="12800" dirty="0">
              <a:solidFill>
                <a:srgbClr val="FFB600"/>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699" name="Shape 699"/>
          <p:cNvSpPr txBox="1">
            <a:spLocks noGrp="1"/>
          </p:cNvSpPr>
          <p:nvPr>
            <p:ph type="title"/>
          </p:nvPr>
        </p:nvSpPr>
        <p:spPr>
          <a:xfrm>
            <a:off x="1229333" y="2912200"/>
            <a:ext cx="9154800" cy="1033600"/>
          </a:xfrm>
          <a:prstGeom prst="rect">
            <a:avLst/>
          </a:prstGeom>
        </p:spPr>
        <p:txBody>
          <a:bodyPr spcFirstLastPara="1" wrap="square" lIns="121897" tIns="121897" rIns="121897" bIns="121897" anchor="t" anchorCtr="0">
            <a:noAutofit/>
          </a:bodyPr>
          <a:lstStyle/>
          <a:p>
            <a:pPr>
              <a:spcBef>
                <a:spcPts val="0"/>
              </a:spcBef>
            </a:pPr>
            <a:r>
              <a:rPr lang="en" sz="4800" dirty="0">
                <a:solidFill>
                  <a:srgbClr val="FFB600"/>
                </a:solidFill>
                <a:latin typeface="Mongolian Baiti" panose="03000500000000000000" pitchFamily="66" charset="0"/>
                <a:ea typeface="Raleway"/>
                <a:cs typeface="Mongolian Baiti" panose="03000500000000000000" pitchFamily="66" charset="0"/>
                <a:sym typeface="Raleway"/>
              </a:rPr>
              <a:t>Moving towards the increased freedom of action of the school, teachers and learners</a:t>
            </a:r>
            <a:r>
              <a:rPr lang="et-EE" sz="4800" dirty="0">
                <a:solidFill>
                  <a:srgbClr val="FFB600"/>
                </a:solidFill>
                <a:latin typeface="Mongolian Baiti" panose="03000500000000000000" pitchFamily="66" charset="0"/>
                <a:ea typeface="Raleway"/>
                <a:cs typeface="Mongolian Baiti" panose="03000500000000000000" pitchFamily="66" charset="0"/>
                <a:sym typeface="Raleway"/>
              </a:rPr>
              <a:t>.</a:t>
            </a:r>
            <a:endParaRPr sz="4800" dirty="0">
              <a:solidFill>
                <a:srgbClr val="FFB600"/>
              </a:solidFill>
              <a:latin typeface="Mongolian Baiti" panose="03000500000000000000" pitchFamily="66" charset="0"/>
              <a:ea typeface="Raleway"/>
              <a:cs typeface="Mongolian Baiti" panose="03000500000000000000" pitchFamily="66" charset="0"/>
              <a:sym typeface="Raleway"/>
            </a:endParaRPr>
          </a:p>
        </p:txBody>
      </p:sp>
    </p:spTree>
    <p:extLst>
      <p:ext uri="{BB962C8B-B14F-4D97-AF65-F5344CB8AC3E}">
        <p14:creationId xmlns:p14="http://schemas.microsoft.com/office/powerpoint/2010/main" val="2481376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0"/>
          <p:cNvSpPr txBox="1">
            <a:spLocks/>
          </p:cNvSpPr>
          <p:nvPr/>
        </p:nvSpPr>
        <p:spPr>
          <a:xfrm>
            <a:off x="1445732" y="1987951"/>
            <a:ext cx="5042000" cy="41172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n-US" sz="8000" dirty="0" smtClean="0">
                <a:solidFill>
                  <a:srgbClr val="025C6F"/>
                </a:solidFill>
                <a:latin typeface="Mongolian Baiti" panose="03000500000000000000" pitchFamily="66" charset="0"/>
                <a:cs typeface="Mongolian Baiti" panose="03000500000000000000" pitchFamily="66" charset="0"/>
              </a:rPr>
              <a:t>But all that is </a:t>
            </a:r>
            <a:r>
              <a:rPr lang="en-US" sz="8000" dirty="0" smtClean="0">
                <a:solidFill>
                  <a:srgbClr val="FFB600"/>
                </a:solidFill>
                <a:latin typeface="Mongolian Baiti" panose="03000500000000000000" pitchFamily="66" charset="0"/>
                <a:cs typeface="Mongolian Baiti" panose="03000500000000000000" pitchFamily="66" charset="0"/>
              </a:rPr>
              <a:t>nothing new.</a:t>
            </a:r>
            <a:endParaRPr lang="en-US" sz="8000" dirty="0">
              <a:solidFill>
                <a:srgbClr val="FFB600"/>
              </a:solidFill>
              <a:latin typeface="Mongolian Baiti" panose="03000500000000000000" pitchFamily="66" charset="0"/>
              <a:cs typeface="Mongolian Baiti" panose="03000500000000000000" pitchFamily="66" charset="0"/>
            </a:endParaRPr>
          </a:p>
        </p:txBody>
      </p:sp>
      <p:pic>
        <p:nvPicPr>
          <p:cNvPr id="3" name="Shape 511"/>
          <p:cNvPicPr preferRelativeResize="0"/>
          <p:nvPr/>
        </p:nvPicPr>
        <p:blipFill rotWithShape="1">
          <a:blip r:embed="rId2">
            <a:alphaModFix/>
          </a:blip>
          <a:srcRect l="12502" r="12495"/>
          <a:stretch/>
        </p:blipFill>
        <p:spPr>
          <a:xfrm>
            <a:off x="7098897" y="242502"/>
            <a:ext cx="4480400" cy="4480400"/>
          </a:xfrm>
          <a:prstGeom prst="ellipse">
            <a:avLst/>
          </a:prstGeom>
          <a:noFill/>
          <a:ln>
            <a:noFill/>
          </a:ln>
        </p:spPr>
      </p:pic>
    </p:spTree>
    <p:extLst>
      <p:ext uri="{BB962C8B-B14F-4D97-AF65-F5344CB8AC3E}">
        <p14:creationId xmlns:p14="http://schemas.microsoft.com/office/powerpoint/2010/main" val="1035991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4"/>
          <p:cNvSpPr txBox="1">
            <a:spLocks/>
          </p:cNvSpPr>
          <p:nvPr/>
        </p:nvSpPr>
        <p:spPr>
          <a:xfrm>
            <a:off x="1229333" y="1170900"/>
            <a:ext cx="9154800" cy="28344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n-US" sz="6100" dirty="0" smtClean="0">
                <a:solidFill>
                  <a:srgbClr val="025C6F"/>
                </a:solidFill>
                <a:latin typeface="Mongolian Baiti" panose="03000500000000000000" pitchFamily="66" charset="0"/>
                <a:cs typeface="Mongolian Baiti" panose="03000500000000000000" pitchFamily="66" charset="0"/>
              </a:rPr>
              <a:t>Universities and schools as partners in collaborative learning.</a:t>
            </a:r>
            <a:endParaRPr lang="en-US" sz="6100" dirty="0">
              <a:solidFill>
                <a:srgbClr val="025C6F"/>
              </a:solidFill>
              <a:latin typeface="Mongolian Baiti" panose="03000500000000000000" pitchFamily="66" charset="0"/>
              <a:cs typeface="Mongolian Baiti" panose="03000500000000000000" pitchFamily="66" charset="0"/>
            </a:endParaRPr>
          </a:p>
        </p:txBody>
      </p:sp>
      <p:sp>
        <p:nvSpPr>
          <p:cNvPr id="3" name="Shape 526"/>
          <p:cNvSpPr txBox="1">
            <a:spLocks/>
          </p:cNvSpPr>
          <p:nvPr/>
        </p:nvSpPr>
        <p:spPr>
          <a:xfrm>
            <a:off x="1229333" y="4005300"/>
            <a:ext cx="9154800" cy="10336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4800" smtClean="0">
                <a:solidFill>
                  <a:srgbClr val="FFB600"/>
                </a:solidFill>
                <a:latin typeface="Mongolian Baiti" panose="03000500000000000000" pitchFamily="66" charset="0"/>
                <a:ea typeface="Raleway"/>
                <a:cs typeface="Mongolian Baiti" panose="03000500000000000000" pitchFamily="66" charset="0"/>
                <a:sym typeface="Raleway"/>
              </a:rPr>
              <a:t>Establishing educational innovation centres.</a:t>
            </a:r>
            <a:endParaRPr lang="et-EE" sz="4800" dirty="0">
              <a:solidFill>
                <a:srgbClr val="FFB600"/>
              </a:solidFill>
              <a:latin typeface="Mongolian Baiti" panose="03000500000000000000" pitchFamily="66" charset="0"/>
              <a:ea typeface="Raleway"/>
              <a:cs typeface="Mongolian Baiti" panose="03000500000000000000" pitchFamily="66" charset="0"/>
              <a:sym typeface="Raleway"/>
            </a:endParaRPr>
          </a:p>
        </p:txBody>
      </p:sp>
    </p:spTree>
    <p:extLst>
      <p:ext uri="{BB962C8B-B14F-4D97-AF65-F5344CB8AC3E}">
        <p14:creationId xmlns:p14="http://schemas.microsoft.com/office/powerpoint/2010/main" val="284526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49"/>
          <p:cNvSpPr txBox="1">
            <a:spLocks/>
          </p:cNvSpPr>
          <p:nvPr/>
        </p:nvSpPr>
        <p:spPr>
          <a:xfrm>
            <a:off x="1229333" y="744533"/>
            <a:ext cx="9154800" cy="1143200"/>
          </a:xfrm>
          <a:prstGeom prst="rect">
            <a:avLst/>
          </a:prstGeom>
        </p:spPr>
        <p:txBody>
          <a:bodyPr spcFirstLastPara="1" wrap="square" lIns="121897" tIns="121897" rIns="121897" bIns="121897" anchor="t" anchorCtr="0">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8000" dirty="0" smtClean="0">
                <a:solidFill>
                  <a:srgbClr val="FFB600"/>
                </a:solidFill>
                <a:latin typeface="Mongolian Baiti" panose="03000500000000000000" pitchFamily="66" charset="0"/>
                <a:cs typeface="Mongolian Baiti" panose="03000500000000000000" pitchFamily="66" charset="0"/>
              </a:rPr>
              <a:t>Results</a:t>
            </a:r>
            <a:r>
              <a:rPr lang="et-EE" sz="8000" dirty="0" smtClean="0">
                <a:latin typeface="Mongolian Baiti" panose="03000500000000000000" pitchFamily="66" charset="0"/>
                <a:cs typeface="Mongolian Baiti" panose="03000500000000000000" pitchFamily="66" charset="0"/>
              </a:rPr>
              <a:t> </a:t>
            </a:r>
            <a:r>
              <a:rPr lang="et-EE" sz="8000" dirty="0" smtClean="0">
                <a:solidFill>
                  <a:srgbClr val="025C6F"/>
                </a:solidFill>
                <a:latin typeface="Mongolian Baiti" panose="03000500000000000000" pitchFamily="66" charset="0"/>
                <a:cs typeface="Mongolian Baiti" panose="03000500000000000000" pitchFamily="66" charset="0"/>
              </a:rPr>
              <a:t>so far</a:t>
            </a:r>
            <a:endParaRPr lang="et-EE" sz="8000" dirty="0">
              <a:solidFill>
                <a:srgbClr val="025C6F"/>
              </a:solidFill>
              <a:latin typeface="Mongolian Baiti" panose="03000500000000000000" pitchFamily="66" charset="0"/>
              <a:cs typeface="Mongolian Baiti" panose="03000500000000000000" pitchFamily="66" charset="0"/>
            </a:endParaRPr>
          </a:p>
        </p:txBody>
      </p:sp>
      <p:sp>
        <p:nvSpPr>
          <p:cNvPr id="3" name="Shape 650"/>
          <p:cNvSpPr txBox="1">
            <a:spLocks/>
          </p:cNvSpPr>
          <p:nvPr/>
        </p:nvSpPr>
        <p:spPr>
          <a:xfrm>
            <a:off x="1229333" y="2057401"/>
            <a:ext cx="9154800" cy="3154800"/>
          </a:xfrm>
          <a:prstGeom prst="rect">
            <a:avLst/>
          </a:prstGeom>
        </p:spPr>
        <p:txBody>
          <a:bodyPr spcFirstLastPara="1" wrap="square" lIns="121897" tIns="121897" rIns="121897" bIns="121897" anchor="t" anchorCtr="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Clr>
                <a:srgbClr val="025C6F"/>
              </a:buClr>
              <a:buSzPts val="2800"/>
              <a:buFont typeface="+mj-lt"/>
              <a:buAutoNum type="arabicPeriod"/>
            </a:pPr>
            <a:r>
              <a:rPr lang="en-US" sz="3700" dirty="0" smtClean="0">
                <a:latin typeface="Mongolian Baiti" panose="03000500000000000000" pitchFamily="66" charset="0"/>
                <a:cs typeface="Mongolian Baiti" panose="03000500000000000000" pitchFamily="66" charset="0"/>
              </a:rPr>
              <a:t>Overview of the reality of schools and their needs</a:t>
            </a:r>
          </a:p>
          <a:p>
            <a:pPr marL="742950" indent="-742950">
              <a:spcBef>
                <a:spcPts val="0"/>
              </a:spcBef>
              <a:buClr>
                <a:srgbClr val="025C6F"/>
              </a:buClr>
              <a:buSzPts val="2800"/>
              <a:buFont typeface="+mj-lt"/>
              <a:buAutoNum type="arabicPeriod"/>
            </a:pPr>
            <a:r>
              <a:rPr lang="en-US" sz="3700" dirty="0" smtClean="0">
                <a:latin typeface="Mongolian Baiti" panose="03000500000000000000" pitchFamily="66" charset="0"/>
                <a:cs typeface="Mongolian Baiti" panose="03000500000000000000" pitchFamily="66" charset="0"/>
              </a:rPr>
              <a:t>A trusting working relationship between schools and universities</a:t>
            </a:r>
          </a:p>
          <a:p>
            <a:pPr marL="742950" indent="-742950">
              <a:spcBef>
                <a:spcPts val="0"/>
              </a:spcBef>
              <a:buClr>
                <a:srgbClr val="025C6F"/>
              </a:buClr>
              <a:buSzPts val="2800"/>
              <a:buFont typeface="+mj-lt"/>
              <a:buAutoNum type="arabicPeriod"/>
            </a:pPr>
            <a:r>
              <a:rPr lang="en-US" sz="3700" dirty="0" smtClean="0">
                <a:latin typeface="Mongolian Baiti" panose="03000500000000000000" pitchFamily="66" charset="0"/>
                <a:cs typeface="Mongolian Baiti" panose="03000500000000000000" pitchFamily="66" charset="0"/>
              </a:rPr>
              <a:t>A growing common understanding about the future of education an how does learning happen</a:t>
            </a:r>
          </a:p>
        </p:txBody>
      </p:sp>
    </p:spTree>
    <p:extLst>
      <p:ext uri="{BB962C8B-B14F-4D97-AF65-F5344CB8AC3E}">
        <p14:creationId xmlns:p14="http://schemas.microsoft.com/office/powerpoint/2010/main" val="40236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nodeType="clickEffect">
                                  <p:stCondLst>
                                    <p:cond delay="0"/>
                                  </p:stCondLst>
                                  <p:childTnLst>
                                    <p:animClr clrSpc="rgb" dir="cw">
                                      <p:cBhvr override="childStyle">
                                        <p:cTn id="27"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688" y="960552"/>
            <a:ext cx="10515600" cy="1325563"/>
          </a:xfrm>
        </p:spPr>
        <p:txBody>
          <a:bodyPr>
            <a:noAutofit/>
          </a:bodyPr>
          <a:lstStyle/>
          <a:p>
            <a:r>
              <a:rPr lang="et-EE" sz="7200" dirty="0" err="1" smtClean="0">
                <a:solidFill>
                  <a:srgbClr val="025C6F"/>
                </a:solidFill>
                <a:latin typeface="Mongolian Baiti" panose="03000500000000000000" pitchFamily="66" charset="0"/>
                <a:cs typeface="Mongolian Baiti" panose="03000500000000000000" pitchFamily="66" charset="0"/>
              </a:rPr>
              <a:t>From</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quality</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of</a:t>
            </a:r>
            <a:r>
              <a:rPr lang="et-EE" sz="7200" dirty="0" smtClean="0">
                <a:latin typeface="Mongolian Baiti" panose="03000500000000000000" pitchFamily="66" charset="0"/>
                <a:cs typeface="Mongolian Baiti" panose="03000500000000000000" pitchFamily="66" charset="0"/>
              </a:rPr>
              <a:t> </a:t>
            </a:r>
            <a:r>
              <a:rPr lang="et-EE" sz="7200" dirty="0" err="1" smtClean="0">
                <a:solidFill>
                  <a:srgbClr val="FBAB34"/>
                </a:solidFill>
                <a:latin typeface="Mongolian Baiti" panose="03000500000000000000" pitchFamily="66" charset="0"/>
                <a:cs typeface="Mongolian Baiti" panose="03000500000000000000" pitchFamily="66" charset="0"/>
              </a:rPr>
              <a:t>performance</a:t>
            </a:r>
            <a:r>
              <a:rPr lang="et-EE" sz="7200" dirty="0" smtClean="0">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to</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quality</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of</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FBAB34"/>
                </a:solidFill>
                <a:latin typeface="Mongolian Baiti" panose="03000500000000000000" pitchFamily="66" charset="0"/>
                <a:cs typeface="Mongolian Baiti" panose="03000500000000000000" pitchFamily="66" charset="0"/>
              </a:rPr>
              <a:t>learning</a:t>
            </a:r>
            <a:r>
              <a:rPr lang="et-EE" sz="7200" dirty="0" smtClean="0">
                <a:solidFill>
                  <a:srgbClr val="FBAB34"/>
                </a:solidFill>
                <a:latin typeface="Mongolian Baiti" panose="03000500000000000000" pitchFamily="66" charset="0"/>
                <a:cs typeface="Mongolian Baiti" panose="03000500000000000000" pitchFamily="66" charset="0"/>
              </a:rPr>
              <a:t>?</a:t>
            </a:r>
            <a:endParaRPr lang="en-US" sz="7200" dirty="0">
              <a:solidFill>
                <a:srgbClr val="FBAB34"/>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a:xfrm>
            <a:off x="1093381" y="2995206"/>
            <a:ext cx="9167037" cy="3118515"/>
          </a:xfrm>
        </p:spPr>
        <p:txBody>
          <a:bodyPr/>
          <a:lstStyle/>
          <a:p>
            <a:pPr marL="0" indent="0">
              <a:buNone/>
            </a:pPr>
            <a:endParaRPr lang="et-EE" sz="3200" dirty="0" smtClean="0">
              <a:latin typeface="Mongolian Baiti" panose="03000500000000000000" pitchFamily="66" charset="0"/>
              <a:cs typeface="Mongolian Baiti" panose="03000500000000000000" pitchFamily="66" charset="0"/>
            </a:endParaRPr>
          </a:p>
          <a:p>
            <a:pPr marL="0" indent="0">
              <a:buNone/>
            </a:pPr>
            <a:r>
              <a:rPr lang="et-EE" sz="3200" dirty="0" err="1" smtClean="0">
                <a:latin typeface="Mongolian Baiti" panose="03000500000000000000" pitchFamily="66" charset="0"/>
                <a:cs typeface="Mongolian Baiti" panose="03000500000000000000" pitchFamily="66" charset="0"/>
              </a:rPr>
              <a:t>Despite</a:t>
            </a:r>
            <a:r>
              <a:rPr lang="et-EE" sz="3200" dirty="0" smtClean="0">
                <a:latin typeface="Mongolian Baiti" panose="03000500000000000000" pitchFamily="66" charset="0"/>
                <a:cs typeface="Mongolian Baiti" panose="03000500000000000000" pitchFamily="66" charset="0"/>
              </a:rPr>
              <a:t> </a:t>
            </a:r>
            <a:r>
              <a:rPr lang="et-EE" sz="3200" dirty="0" err="1">
                <a:latin typeface="Mongolian Baiti" panose="03000500000000000000" pitchFamily="66" charset="0"/>
                <a:cs typeface="Mongolian Baiti" panose="03000500000000000000" pitchFamily="66" charset="0"/>
              </a:rPr>
              <a:t>excellent</a:t>
            </a:r>
            <a:r>
              <a:rPr lang="et-EE" sz="3200" dirty="0">
                <a:latin typeface="Mongolian Baiti" panose="03000500000000000000" pitchFamily="66" charset="0"/>
                <a:cs typeface="Mongolian Baiti" panose="03000500000000000000" pitchFamily="66" charset="0"/>
              </a:rPr>
              <a:t> PISA </a:t>
            </a:r>
            <a:r>
              <a:rPr lang="et-EE" sz="3200" dirty="0" err="1" smtClean="0">
                <a:latin typeface="Mongolian Baiti" panose="03000500000000000000" pitchFamily="66" charset="0"/>
                <a:cs typeface="Mongolian Baiti" panose="03000500000000000000" pitchFamily="66" charset="0"/>
              </a:rPr>
              <a:t>results</a:t>
            </a:r>
            <a:r>
              <a:rPr lang="et-EE" sz="3200" dirty="0" smtClean="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we</a:t>
            </a:r>
            <a:r>
              <a:rPr lang="et-EE" sz="3200" dirty="0" smtClean="0">
                <a:latin typeface="Mongolian Baiti" panose="03000500000000000000" pitchFamily="66" charset="0"/>
                <a:cs typeface="Mongolian Baiti" panose="03000500000000000000" pitchFamily="66" charset="0"/>
              </a:rPr>
              <a:t> are </a:t>
            </a:r>
            <a:r>
              <a:rPr lang="et-EE" sz="3200" dirty="0" err="1" smtClean="0">
                <a:latin typeface="Mongolian Baiti" panose="03000500000000000000" pitchFamily="66" charset="0"/>
                <a:cs typeface="Mongolian Baiti" panose="03000500000000000000" pitchFamily="66" charset="0"/>
              </a:rPr>
              <a:t>struggling</a:t>
            </a:r>
            <a:r>
              <a:rPr lang="et-EE" sz="3200" dirty="0" smtClean="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with</a:t>
            </a:r>
            <a:endParaRPr lang="et-EE" sz="3200" dirty="0" smtClean="0">
              <a:latin typeface="Mongolian Baiti" panose="03000500000000000000" pitchFamily="66" charset="0"/>
              <a:cs typeface="Mongolian Baiti" panose="03000500000000000000" pitchFamily="66" charset="0"/>
            </a:endParaRPr>
          </a:p>
          <a:p>
            <a:pPr>
              <a:buClr>
                <a:srgbClr val="025C6F"/>
              </a:buClr>
            </a:pPr>
            <a:r>
              <a:rPr lang="et-EE" sz="3200" dirty="0" err="1" smtClean="0">
                <a:latin typeface="Mongolian Baiti" panose="03000500000000000000" pitchFamily="66" charset="0"/>
                <a:cs typeface="Mongolian Baiti" panose="03000500000000000000" pitchFamily="66" charset="0"/>
              </a:rPr>
              <a:t>students</a:t>
            </a:r>
            <a:r>
              <a:rPr lang="et-EE" sz="3200" dirty="0" smtClean="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subjective</a:t>
            </a:r>
            <a:r>
              <a:rPr lang="et-EE" sz="3200" dirty="0" smtClean="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well-being</a:t>
            </a:r>
            <a:r>
              <a:rPr lang="et-EE" sz="3200" dirty="0" smtClean="0">
                <a:latin typeface="Mongolian Baiti" panose="03000500000000000000" pitchFamily="66" charset="0"/>
                <a:cs typeface="Mongolian Baiti" panose="03000500000000000000" pitchFamily="66" charset="0"/>
              </a:rPr>
              <a:t> </a:t>
            </a:r>
            <a:r>
              <a:rPr lang="et-EE" sz="3200" dirty="0" err="1">
                <a:latin typeface="Mongolian Baiti" panose="03000500000000000000" pitchFamily="66" charset="0"/>
                <a:cs typeface="Mongolian Baiti" panose="03000500000000000000" pitchFamily="66" charset="0"/>
              </a:rPr>
              <a:t>in</a:t>
            </a:r>
            <a:r>
              <a:rPr lang="et-EE" sz="3200" dirty="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schools</a:t>
            </a:r>
            <a:r>
              <a:rPr lang="et-EE" sz="3200" dirty="0" smtClean="0">
                <a:latin typeface="Mongolian Baiti" panose="03000500000000000000" pitchFamily="66" charset="0"/>
                <a:cs typeface="Mongolian Baiti" panose="03000500000000000000" pitchFamily="66" charset="0"/>
              </a:rPr>
              <a:t> </a:t>
            </a:r>
          </a:p>
          <a:p>
            <a:pPr>
              <a:buClr>
                <a:srgbClr val="025C6F"/>
              </a:buClr>
            </a:pPr>
            <a:r>
              <a:rPr lang="et-EE" sz="3200" dirty="0" err="1" smtClean="0">
                <a:latin typeface="Mongolian Baiti" panose="03000500000000000000" pitchFamily="66" charset="0"/>
                <a:cs typeface="Mongolian Baiti" panose="03000500000000000000" pitchFamily="66" charset="0"/>
              </a:rPr>
              <a:t>student</a:t>
            </a:r>
            <a:r>
              <a:rPr lang="et-EE" sz="3200" dirty="0" smtClean="0">
                <a:latin typeface="Mongolian Baiti" panose="03000500000000000000" pitchFamily="66" charset="0"/>
                <a:cs typeface="Mongolian Baiti" panose="03000500000000000000" pitchFamily="66" charset="0"/>
              </a:rPr>
              <a:t> </a:t>
            </a:r>
            <a:r>
              <a:rPr lang="et-EE" sz="3200" dirty="0" err="1">
                <a:latin typeface="Mongolian Baiti" panose="03000500000000000000" pitchFamily="66" charset="0"/>
                <a:cs typeface="Mongolian Baiti" panose="03000500000000000000" pitchFamily="66" charset="0"/>
              </a:rPr>
              <a:t>engagement</a:t>
            </a:r>
            <a:r>
              <a:rPr lang="et-EE" sz="3200" dirty="0">
                <a:latin typeface="Mongolian Baiti" panose="03000500000000000000" pitchFamily="66" charset="0"/>
                <a:cs typeface="Mongolian Baiti" panose="03000500000000000000" pitchFamily="66" charset="0"/>
              </a:rPr>
              <a:t> and </a:t>
            </a:r>
            <a:r>
              <a:rPr lang="et-EE" sz="3200" dirty="0" err="1" smtClean="0">
                <a:latin typeface="Mongolian Baiti" panose="03000500000000000000" pitchFamily="66" charset="0"/>
                <a:cs typeface="Mongolian Baiti" panose="03000500000000000000" pitchFamily="66" charset="0"/>
              </a:rPr>
              <a:t>burn-out</a:t>
            </a:r>
            <a:r>
              <a:rPr lang="et-EE" sz="3200" dirty="0" smtClean="0">
                <a:latin typeface="Mongolian Baiti" panose="03000500000000000000" pitchFamily="66" charset="0"/>
                <a:cs typeface="Mongolian Baiti" panose="03000500000000000000" pitchFamily="66" charset="0"/>
              </a:rPr>
              <a:t> </a:t>
            </a:r>
          </a:p>
          <a:p>
            <a:pPr>
              <a:buClr>
                <a:srgbClr val="025C6F"/>
              </a:buClr>
            </a:pPr>
            <a:r>
              <a:rPr lang="et-EE" sz="3200" dirty="0" err="1" smtClean="0">
                <a:latin typeface="Mongolian Baiti" panose="03000500000000000000" pitchFamily="66" charset="0"/>
                <a:cs typeface="Mongolian Baiti" panose="03000500000000000000" pitchFamily="66" charset="0"/>
              </a:rPr>
              <a:t>teacher’s</a:t>
            </a:r>
            <a:r>
              <a:rPr lang="et-EE" sz="3200" dirty="0" smtClean="0">
                <a:latin typeface="Mongolian Baiti" panose="03000500000000000000" pitchFamily="66" charset="0"/>
                <a:cs typeface="Mongolian Baiti" panose="03000500000000000000" pitchFamily="66" charset="0"/>
              </a:rPr>
              <a:t> </a:t>
            </a:r>
            <a:r>
              <a:rPr lang="et-EE" sz="3200" dirty="0" err="1">
                <a:latin typeface="Mongolian Baiti" panose="03000500000000000000" pitchFamily="66" charset="0"/>
                <a:cs typeface="Mongolian Baiti" panose="03000500000000000000" pitchFamily="66" charset="0"/>
              </a:rPr>
              <a:t>subjective</a:t>
            </a:r>
            <a:r>
              <a:rPr lang="et-EE" sz="3200" dirty="0">
                <a:latin typeface="Mongolian Baiti" panose="03000500000000000000" pitchFamily="66" charset="0"/>
                <a:cs typeface="Mongolian Baiti" panose="03000500000000000000" pitchFamily="66" charset="0"/>
              </a:rPr>
              <a:t> </a:t>
            </a:r>
            <a:r>
              <a:rPr lang="et-EE" sz="3200" dirty="0" err="1" smtClean="0">
                <a:latin typeface="Mongolian Baiti" panose="03000500000000000000" pitchFamily="66" charset="0"/>
                <a:cs typeface="Mongolian Baiti" panose="03000500000000000000" pitchFamily="66" charset="0"/>
              </a:rPr>
              <a:t>well-being</a:t>
            </a:r>
            <a:endParaRPr lang="et-EE" sz="3200" dirty="0" smtClean="0">
              <a:latin typeface="Mongolian Baiti" panose="03000500000000000000" pitchFamily="66" charset="0"/>
              <a:cs typeface="Mongolian Baiti" panose="03000500000000000000" pitchFamily="66" charset="0"/>
            </a:endParaRPr>
          </a:p>
          <a:p>
            <a:pPr marL="0" indent="0">
              <a:buNone/>
            </a:pPr>
            <a:endParaRPr lang="et-EE" sz="2400" dirty="0" smtClean="0">
              <a:latin typeface="Mongolian Baiti" panose="03000500000000000000" pitchFamily="66" charset="0"/>
              <a:cs typeface="Mongolian Baiti" panose="03000500000000000000" pitchFamily="66" charset="0"/>
            </a:endParaRPr>
          </a:p>
          <a:p>
            <a:endParaRPr lang="en-US" sz="24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596924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00726" y="1845014"/>
            <a:ext cx="894347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08996"/>
                </a:solidFill>
                <a:latin typeface="+mn-lt"/>
                <a:ea typeface="+mj-ea"/>
                <a:cs typeface="+mj-cs"/>
              </a:defRPr>
            </a:lvl1pPr>
          </a:lstStyle>
          <a:p>
            <a:r>
              <a:rPr lang="et-EE" sz="7200" dirty="0" smtClean="0">
                <a:solidFill>
                  <a:srgbClr val="025C6F"/>
                </a:solidFill>
                <a:latin typeface="Mongolian Baiti" panose="03000500000000000000" pitchFamily="66" charset="0"/>
                <a:cs typeface="Mongolian Baiti" panose="03000500000000000000" pitchFamily="66" charset="0"/>
              </a:rPr>
              <a:t>What are the main characteristics of the „</a:t>
            </a:r>
            <a:r>
              <a:rPr lang="et-EE" sz="7200" dirty="0" smtClean="0">
                <a:solidFill>
                  <a:srgbClr val="FBAB34"/>
                </a:solidFill>
                <a:latin typeface="Mongolian Baiti" panose="03000500000000000000" pitchFamily="66" charset="0"/>
                <a:cs typeface="Mongolian Baiti" panose="03000500000000000000" pitchFamily="66" charset="0"/>
              </a:rPr>
              <a:t>quality of learning</a:t>
            </a:r>
            <a:r>
              <a:rPr lang="et-EE" sz="7200" dirty="0" smtClean="0">
                <a:solidFill>
                  <a:srgbClr val="025C6F"/>
                </a:solidFill>
                <a:latin typeface="Mongolian Baiti" panose="03000500000000000000" pitchFamily="66" charset="0"/>
                <a:cs typeface="Mongolian Baiti" panose="03000500000000000000" pitchFamily="66" charset="0"/>
              </a:rPr>
              <a:t>“?</a:t>
            </a:r>
            <a:endParaRPr lang="et-EE" sz="7200" dirty="0">
              <a:solidFill>
                <a:srgbClr val="025C6F"/>
              </a:solidFill>
              <a:latin typeface="Mongolian Baiti" panose="03000500000000000000" pitchFamily="66" charset="0"/>
              <a:cs typeface="Mongolian Baiti" panose="03000500000000000000" pitchFamily="66" charset="0"/>
            </a:endParaRPr>
          </a:p>
        </p:txBody>
      </p:sp>
      <p:sp>
        <p:nvSpPr>
          <p:cNvPr id="5" name="Rectangle 4"/>
          <p:cNvSpPr/>
          <p:nvPr/>
        </p:nvSpPr>
        <p:spPr>
          <a:xfrm>
            <a:off x="3719297" y="3725597"/>
            <a:ext cx="4512775" cy="830997"/>
          </a:xfrm>
          <a:prstGeom prst="rect">
            <a:avLst/>
          </a:prstGeom>
        </p:spPr>
        <p:txBody>
          <a:bodyPr wrap="none">
            <a:spAutoFit/>
          </a:bodyPr>
          <a:lstStyle/>
          <a:p>
            <a:pPr algn="ctr"/>
            <a:r>
              <a:rPr lang="et-EE" sz="4800" dirty="0">
                <a:latin typeface="Mongolian Baiti" panose="03000500000000000000" pitchFamily="66" charset="0"/>
                <a:cs typeface="Mongolian Baiti" panose="03000500000000000000" pitchFamily="66" charset="0"/>
                <a:hlinkClick r:id="rId2"/>
              </a:rPr>
              <a:t>https://menti.com</a:t>
            </a:r>
            <a:endParaRPr lang="et-EE" sz="4800" dirty="0">
              <a:latin typeface="Mongolian Baiti" panose="03000500000000000000" pitchFamily="66" charset="0"/>
              <a:cs typeface="Mongolian Baiti" panose="03000500000000000000" pitchFamily="66" charset="0"/>
            </a:endParaRPr>
          </a:p>
        </p:txBody>
      </p:sp>
      <p:sp>
        <p:nvSpPr>
          <p:cNvPr id="6" name="Rectangle 5"/>
          <p:cNvSpPr/>
          <p:nvPr/>
        </p:nvSpPr>
        <p:spPr>
          <a:xfrm>
            <a:off x="4148100" y="4803837"/>
            <a:ext cx="3655168" cy="830997"/>
          </a:xfrm>
          <a:prstGeom prst="rect">
            <a:avLst/>
          </a:prstGeom>
        </p:spPr>
        <p:txBody>
          <a:bodyPr wrap="none">
            <a:spAutoFit/>
          </a:bodyPr>
          <a:lstStyle/>
          <a:p>
            <a:pPr algn="ctr"/>
            <a:r>
              <a:rPr lang="et-EE" sz="4800" dirty="0" smtClean="0">
                <a:solidFill>
                  <a:srgbClr val="FBAB34"/>
                </a:solidFill>
                <a:latin typeface="Mongolian Baiti" panose="03000500000000000000" pitchFamily="66" charset="0"/>
                <a:cs typeface="Mongolian Baiti" panose="03000500000000000000" pitchFamily="66" charset="0"/>
              </a:rPr>
              <a:t>Code: </a:t>
            </a:r>
            <a:r>
              <a:rPr lang="et-EE" sz="4800" dirty="0">
                <a:solidFill>
                  <a:srgbClr val="FBAB34"/>
                </a:solidFill>
                <a:latin typeface="Mongolian Baiti" panose="03000500000000000000" pitchFamily="66" charset="0"/>
                <a:cs typeface="Mongolian Baiti" panose="03000500000000000000" pitchFamily="66" charset="0"/>
              </a:rPr>
              <a:t>917325</a:t>
            </a:r>
          </a:p>
        </p:txBody>
      </p:sp>
    </p:spTree>
    <p:extLst>
      <p:ext uri="{BB962C8B-B14F-4D97-AF65-F5344CB8AC3E}">
        <p14:creationId xmlns:p14="http://schemas.microsoft.com/office/powerpoint/2010/main" val="2210756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769" y="-78943"/>
            <a:ext cx="5256627" cy="3508799"/>
          </a:xfrm>
          <a:prstGeom prst="rect">
            <a:avLst/>
          </a:prstGeom>
        </p:spPr>
      </p:pic>
      <p:pic>
        <p:nvPicPr>
          <p:cNvPr id="6" name="Picture 5"/>
          <p:cNvPicPr>
            <a:picLocks noChangeAspect="1"/>
          </p:cNvPicPr>
          <p:nvPr/>
        </p:nvPicPr>
        <p:blipFill>
          <a:blip r:embed="rId4"/>
          <a:stretch>
            <a:fillRect/>
          </a:stretch>
        </p:blipFill>
        <p:spPr>
          <a:xfrm>
            <a:off x="7108370" y="3167744"/>
            <a:ext cx="5083629" cy="3690256"/>
          </a:xfrm>
          <a:prstGeom prst="rect">
            <a:avLst/>
          </a:prstGeom>
        </p:spPr>
      </p:pic>
      <p:sp>
        <p:nvSpPr>
          <p:cNvPr id="8" name="Rectangle 7"/>
          <p:cNvSpPr/>
          <p:nvPr/>
        </p:nvSpPr>
        <p:spPr>
          <a:xfrm>
            <a:off x="631378" y="3610329"/>
            <a:ext cx="4204997" cy="923330"/>
          </a:xfrm>
          <a:prstGeom prst="rect">
            <a:avLst/>
          </a:prstGeom>
        </p:spPr>
        <p:txBody>
          <a:bodyPr wrap="none">
            <a:spAutoFit/>
          </a:bodyPr>
          <a:lstStyle/>
          <a:p>
            <a:r>
              <a:rPr lang="en-US" sz="5400" dirty="0">
                <a:solidFill>
                  <a:srgbClr val="008996"/>
                </a:solidFill>
                <a:latin typeface="Mongolian Baiti" panose="03000500000000000000" pitchFamily="66" charset="0"/>
                <a:ea typeface="+mj-ea"/>
                <a:cs typeface="Mongolian Baiti" panose="03000500000000000000" pitchFamily="66" charset="0"/>
              </a:rPr>
              <a:t>What I will do</a:t>
            </a:r>
            <a:endParaRPr lang="et-EE" sz="5400" dirty="0">
              <a:solidFill>
                <a:srgbClr val="008996"/>
              </a:solidFill>
              <a:latin typeface="Mongolian Baiti" panose="03000500000000000000" pitchFamily="66" charset="0"/>
              <a:cs typeface="Mongolian Baiti" panose="03000500000000000000" pitchFamily="66" charset="0"/>
            </a:endParaRPr>
          </a:p>
        </p:txBody>
      </p:sp>
      <p:sp>
        <p:nvSpPr>
          <p:cNvPr id="9" name="Rectangle 8"/>
          <p:cNvSpPr/>
          <p:nvPr/>
        </p:nvSpPr>
        <p:spPr>
          <a:xfrm>
            <a:off x="6938860" y="1995941"/>
            <a:ext cx="5089855" cy="923330"/>
          </a:xfrm>
          <a:prstGeom prst="rect">
            <a:avLst/>
          </a:prstGeom>
        </p:spPr>
        <p:txBody>
          <a:bodyPr wrap="none">
            <a:spAutoFit/>
          </a:bodyPr>
          <a:lstStyle/>
          <a:p>
            <a:pPr lvl="0" algn="ctr"/>
            <a:r>
              <a:rPr lang="en-US" sz="5400" dirty="0">
                <a:solidFill>
                  <a:srgbClr val="FBAB34"/>
                </a:solidFill>
                <a:latin typeface="Mongolian Baiti" panose="03000500000000000000" pitchFamily="66" charset="0"/>
                <a:cs typeface="Mongolian Baiti" panose="03000500000000000000" pitchFamily="66" charset="0"/>
              </a:rPr>
              <a:t>What I have </a:t>
            </a:r>
            <a:r>
              <a:rPr lang="en-US" sz="5400" dirty="0" smtClean="0">
                <a:solidFill>
                  <a:srgbClr val="FBAB34"/>
                </a:solidFill>
                <a:latin typeface="Mongolian Baiti" panose="03000500000000000000" pitchFamily="66" charset="0"/>
                <a:cs typeface="Mongolian Baiti" panose="03000500000000000000" pitchFamily="66" charset="0"/>
              </a:rPr>
              <a:t>done</a:t>
            </a:r>
            <a:endParaRPr lang="en-US" sz="5400"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599801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62634" y="3429855"/>
            <a:ext cx="6361007" cy="3428145"/>
          </a:xfrm>
          <a:prstGeom prst="rect">
            <a:avLst/>
          </a:prstGeom>
        </p:spPr>
      </p:pic>
      <p:pic>
        <p:nvPicPr>
          <p:cNvPr id="5" name="Picture 4"/>
          <p:cNvPicPr>
            <a:picLocks noChangeAspect="1"/>
          </p:cNvPicPr>
          <p:nvPr/>
        </p:nvPicPr>
        <p:blipFill>
          <a:blip r:embed="rId4"/>
          <a:stretch>
            <a:fillRect/>
          </a:stretch>
        </p:blipFill>
        <p:spPr>
          <a:xfrm>
            <a:off x="1" y="-4879"/>
            <a:ext cx="5152103" cy="3434735"/>
          </a:xfrm>
          <a:prstGeom prst="rect">
            <a:avLst/>
          </a:prstGeom>
        </p:spPr>
      </p:pic>
      <p:sp>
        <p:nvSpPr>
          <p:cNvPr id="6" name="Rectangle 5"/>
          <p:cNvSpPr/>
          <p:nvPr/>
        </p:nvSpPr>
        <p:spPr>
          <a:xfrm>
            <a:off x="7015808" y="2104225"/>
            <a:ext cx="4935967" cy="923330"/>
          </a:xfrm>
          <a:prstGeom prst="rect">
            <a:avLst/>
          </a:prstGeom>
        </p:spPr>
        <p:txBody>
          <a:bodyPr wrap="none">
            <a:spAutoFit/>
          </a:bodyPr>
          <a:lstStyle/>
          <a:p>
            <a:pPr lvl="0" algn="ctr"/>
            <a:r>
              <a:rPr lang="et-EE" sz="5400" dirty="0" smtClean="0">
                <a:solidFill>
                  <a:srgbClr val="FBAB34"/>
                </a:solidFill>
                <a:latin typeface="Mongolian Baiti" panose="03000500000000000000" pitchFamily="66" charset="0"/>
                <a:cs typeface="Mongolian Baiti" panose="03000500000000000000" pitchFamily="66" charset="0"/>
              </a:rPr>
              <a:t>Study for the test</a:t>
            </a:r>
            <a:endParaRPr lang="en-US" sz="5400" dirty="0">
              <a:solidFill>
                <a:srgbClr val="FBAB34"/>
              </a:solidFill>
              <a:latin typeface="Mongolian Baiti" panose="03000500000000000000" pitchFamily="66" charset="0"/>
              <a:cs typeface="Mongolian Baiti" panose="03000500000000000000" pitchFamily="66" charset="0"/>
            </a:endParaRPr>
          </a:p>
        </p:txBody>
      </p:sp>
      <p:sp>
        <p:nvSpPr>
          <p:cNvPr id="7" name="Rectangle 6"/>
          <p:cNvSpPr/>
          <p:nvPr/>
        </p:nvSpPr>
        <p:spPr>
          <a:xfrm>
            <a:off x="631378" y="3538140"/>
            <a:ext cx="4070345" cy="923330"/>
          </a:xfrm>
          <a:prstGeom prst="rect">
            <a:avLst/>
          </a:prstGeom>
        </p:spPr>
        <p:txBody>
          <a:bodyPr wrap="none">
            <a:spAutoFit/>
          </a:bodyPr>
          <a:lstStyle/>
          <a:p>
            <a:r>
              <a:rPr lang="et-EE" sz="5400" dirty="0" smtClean="0">
                <a:solidFill>
                  <a:srgbClr val="008996"/>
                </a:solidFill>
                <a:latin typeface="Mongolian Baiti" panose="03000500000000000000" pitchFamily="66" charset="0"/>
                <a:ea typeface="+mj-ea"/>
                <a:cs typeface="Mongolian Baiti" panose="03000500000000000000" pitchFamily="66" charset="0"/>
              </a:rPr>
              <a:t>Study to learn</a:t>
            </a:r>
            <a:endParaRPr lang="et-EE" sz="5400" dirty="0">
              <a:solidFill>
                <a:srgbClr val="008996"/>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931045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647"/>
            <a:ext cx="6127248" cy="3446577"/>
          </a:xfrm>
          <a:prstGeom prst="rect">
            <a:avLst/>
          </a:prstGeom>
        </p:spPr>
      </p:pic>
      <p:pic>
        <p:nvPicPr>
          <p:cNvPr id="5" name="Picture 4"/>
          <p:cNvPicPr>
            <a:picLocks noChangeAspect="1"/>
          </p:cNvPicPr>
          <p:nvPr/>
        </p:nvPicPr>
        <p:blipFill>
          <a:blip r:embed="rId4"/>
          <a:stretch>
            <a:fillRect/>
          </a:stretch>
        </p:blipFill>
        <p:spPr>
          <a:xfrm>
            <a:off x="7069394" y="3442930"/>
            <a:ext cx="5122607" cy="3415071"/>
          </a:xfrm>
          <a:prstGeom prst="rect">
            <a:avLst/>
          </a:prstGeom>
        </p:spPr>
      </p:pic>
      <p:sp>
        <p:nvSpPr>
          <p:cNvPr id="6" name="Rectangle 5"/>
          <p:cNvSpPr/>
          <p:nvPr/>
        </p:nvSpPr>
        <p:spPr>
          <a:xfrm>
            <a:off x="129226" y="3574234"/>
            <a:ext cx="5998022" cy="923330"/>
          </a:xfrm>
          <a:prstGeom prst="rect">
            <a:avLst/>
          </a:prstGeom>
        </p:spPr>
        <p:txBody>
          <a:bodyPr wrap="square">
            <a:spAutoFit/>
          </a:bodyPr>
          <a:lstStyle/>
          <a:p>
            <a:pPr algn="ctr"/>
            <a:r>
              <a:rPr lang="et-EE" sz="5400" dirty="0" smtClean="0">
                <a:solidFill>
                  <a:srgbClr val="FBAB34"/>
                </a:solidFill>
                <a:latin typeface="Mongolian Baiti" panose="03000500000000000000" pitchFamily="66" charset="0"/>
                <a:ea typeface="+mj-ea"/>
                <a:cs typeface="Mongolian Baiti" panose="03000500000000000000" pitchFamily="66" charset="0"/>
              </a:rPr>
              <a:t>Praise talent/ability</a:t>
            </a:r>
            <a:endParaRPr lang="et-EE" sz="5400" dirty="0">
              <a:solidFill>
                <a:srgbClr val="FBAB34"/>
              </a:solidFill>
              <a:latin typeface="Mongolian Baiti" panose="03000500000000000000" pitchFamily="66" charset="0"/>
              <a:cs typeface="Mongolian Baiti" panose="03000500000000000000" pitchFamily="66" charset="0"/>
            </a:endParaRPr>
          </a:p>
        </p:txBody>
      </p:sp>
      <p:sp>
        <p:nvSpPr>
          <p:cNvPr id="7" name="Rectangle 6"/>
          <p:cNvSpPr/>
          <p:nvPr/>
        </p:nvSpPr>
        <p:spPr>
          <a:xfrm>
            <a:off x="7695325" y="2296730"/>
            <a:ext cx="3576941" cy="923330"/>
          </a:xfrm>
          <a:prstGeom prst="rect">
            <a:avLst/>
          </a:prstGeom>
        </p:spPr>
        <p:txBody>
          <a:bodyPr wrap="none">
            <a:spAutoFit/>
          </a:bodyPr>
          <a:lstStyle/>
          <a:p>
            <a:pPr lvl="0" algn="ctr"/>
            <a:r>
              <a:rPr lang="et-EE" sz="5400" dirty="0">
                <a:solidFill>
                  <a:srgbClr val="008996"/>
                </a:solidFill>
                <a:latin typeface="Mongolian Baiti" panose="03000500000000000000" pitchFamily="66" charset="0"/>
                <a:ea typeface="+mj-ea"/>
                <a:cs typeface="Mongolian Baiti" panose="03000500000000000000" pitchFamily="66" charset="0"/>
              </a:rPr>
              <a:t>Praise effort</a:t>
            </a:r>
            <a:endParaRPr lang="en-US" sz="5400" dirty="0">
              <a:solidFill>
                <a:srgbClr val="008996"/>
              </a:solidFill>
              <a:latin typeface="Mongolian Baiti" panose="03000500000000000000" pitchFamily="66" charset="0"/>
              <a:ea typeface="+mj-ea"/>
              <a:cs typeface="Mongolian Baiti" panose="03000500000000000000" pitchFamily="66" charset="0"/>
            </a:endParaRPr>
          </a:p>
        </p:txBody>
      </p:sp>
    </p:spTree>
    <p:extLst>
      <p:ext uri="{BB962C8B-B14F-4D97-AF65-F5344CB8AC3E}">
        <p14:creationId xmlns:p14="http://schemas.microsoft.com/office/powerpoint/2010/main" val="3092466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3.corbisimages.com/CorbisImage/hover/33/4/7885/33047885/Corbis-42-330478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278" y="3216153"/>
            <a:ext cx="5680976" cy="3733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0741"/>
            <a:ext cx="5498469" cy="3662067"/>
          </a:xfrm>
          <a:prstGeom prst="rect">
            <a:avLst/>
          </a:prstGeom>
        </p:spPr>
      </p:pic>
      <p:sp>
        <p:nvSpPr>
          <p:cNvPr id="6" name="Rectangle 5"/>
          <p:cNvSpPr/>
          <p:nvPr/>
        </p:nvSpPr>
        <p:spPr>
          <a:xfrm>
            <a:off x="6428994" y="2052191"/>
            <a:ext cx="5647700" cy="923330"/>
          </a:xfrm>
          <a:prstGeom prst="rect">
            <a:avLst/>
          </a:prstGeom>
        </p:spPr>
        <p:txBody>
          <a:bodyPr wrap="none">
            <a:spAutoFit/>
          </a:bodyPr>
          <a:lstStyle/>
          <a:p>
            <a:pPr lvl="0" algn="ctr"/>
            <a:r>
              <a:rPr lang="et-EE" sz="5400" dirty="0" smtClean="0">
                <a:solidFill>
                  <a:srgbClr val="FBAB34"/>
                </a:solidFill>
                <a:latin typeface="Mongolian Baiti" panose="03000500000000000000" pitchFamily="66" charset="0"/>
                <a:cs typeface="Mongolian Baiti" panose="03000500000000000000" pitchFamily="66" charset="0"/>
              </a:rPr>
              <a:t>Protect from failure</a:t>
            </a:r>
            <a:endParaRPr lang="en-US" sz="5400" dirty="0">
              <a:solidFill>
                <a:srgbClr val="FBAB34"/>
              </a:solidFill>
              <a:latin typeface="Mongolian Baiti" panose="03000500000000000000" pitchFamily="66" charset="0"/>
              <a:cs typeface="Mongolian Baiti" panose="03000500000000000000" pitchFamily="66" charset="0"/>
            </a:endParaRPr>
          </a:p>
        </p:txBody>
      </p:sp>
      <p:sp>
        <p:nvSpPr>
          <p:cNvPr id="7" name="Rectangle 6"/>
          <p:cNvSpPr/>
          <p:nvPr/>
        </p:nvSpPr>
        <p:spPr>
          <a:xfrm>
            <a:off x="-249777" y="3622360"/>
            <a:ext cx="5998022" cy="923330"/>
          </a:xfrm>
          <a:prstGeom prst="rect">
            <a:avLst/>
          </a:prstGeom>
        </p:spPr>
        <p:txBody>
          <a:bodyPr wrap="square">
            <a:spAutoFit/>
          </a:bodyPr>
          <a:lstStyle/>
          <a:p>
            <a:pPr algn="ctr"/>
            <a:r>
              <a:rPr lang="et-EE" sz="5400" dirty="0" smtClean="0">
                <a:solidFill>
                  <a:srgbClr val="008996"/>
                </a:solidFill>
                <a:latin typeface="Mongolian Baiti" panose="03000500000000000000" pitchFamily="66" charset="0"/>
                <a:ea typeface="+mj-ea"/>
                <a:cs typeface="Mongolian Baiti" panose="03000500000000000000" pitchFamily="66" charset="0"/>
              </a:rPr>
              <a:t>Failure is a friend</a:t>
            </a:r>
            <a:endParaRPr lang="et-EE" sz="5400" dirty="0">
              <a:solidFill>
                <a:srgbClr val="008996"/>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4254348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sz="7200" dirty="0" smtClean="0">
                <a:latin typeface="Mongolian Baiti" panose="03000500000000000000" pitchFamily="66" charset="0"/>
                <a:cs typeface="Mongolian Baiti" panose="03000500000000000000" pitchFamily="66" charset="0"/>
              </a:rPr>
              <a:t>PISA 2015 </a:t>
            </a:r>
            <a:r>
              <a:rPr lang="et-EE" sz="7200" dirty="0" smtClean="0">
                <a:solidFill>
                  <a:srgbClr val="FBAB34"/>
                </a:solidFill>
                <a:latin typeface="Mongolian Baiti" panose="03000500000000000000" pitchFamily="66" charset="0"/>
                <a:cs typeface="Mongolian Baiti" panose="03000500000000000000" pitchFamily="66" charset="0"/>
              </a:rPr>
              <a:t>Estonia</a:t>
            </a:r>
            <a:endParaRPr lang="et-EE" sz="7200" dirty="0">
              <a:solidFill>
                <a:srgbClr val="FBAB34"/>
              </a:solidFill>
              <a:latin typeface="Mongolian Baiti" panose="03000500000000000000" pitchFamily="66" charset="0"/>
              <a:cs typeface="Mongolian Baiti" panose="03000500000000000000" pitchFamily="66" charset="0"/>
            </a:endParaRPr>
          </a:p>
        </p:txBody>
      </p:sp>
      <p:pic>
        <p:nvPicPr>
          <p:cNvPr id="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2996"/>
            <a:ext cx="5272268" cy="34150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69806" y="4046096"/>
            <a:ext cx="3545633" cy="1323439"/>
          </a:xfrm>
          <a:prstGeom prst="rect">
            <a:avLst/>
          </a:prstGeom>
        </p:spPr>
        <p:txBody>
          <a:bodyPr wrap="square">
            <a:spAutoFit/>
          </a:bodyPr>
          <a:lstStyle/>
          <a:p>
            <a:pPr lvl="1"/>
            <a:r>
              <a:rPr lang="et-EE" sz="2000" dirty="0">
                <a:solidFill>
                  <a:srgbClr val="025C6F"/>
                </a:solidFill>
                <a:latin typeface="Mongolian Baiti" panose="03000500000000000000" pitchFamily="66" charset="0"/>
                <a:cs typeface="Mongolian Baiti" panose="03000500000000000000" pitchFamily="66" charset="0"/>
              </a:rPr>
              <a:t>Top performers:</a:t>
            </a:r>
          </a:p>
          <a:p>
            <a:pPr marL="800100" lvl="1" indent="-3429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Science	13,5%</a:t>
            </a:r>
          </a:p>
          <a:p>
            <a:pPr marL="800100" lvl="1" indent="-3429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Reading	11,1%</a:t>
            </a:r>
          </a:p>
          <a:p>
            <a:pPr marL="800100" lvl="1" indent="-3429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Math	14,2%</a:t>
            </a:r>
          </a:p>
        </p:txBody>
      </p:sp>
      <p:sp>
        <p:nvSpPr>
          <p:cNvPr id="8" name="Rectangle 7"/>
          <p:cNvSpPr/>
          <p:nvPr/>
        </p:nvSpPr>
        <p:spPr>
          <a:xfrm>
            <a:off x="2187099" y="1905124"/>
            <a:ext cx="2880521" cy="1323439"/>
          </a:xfrm>
          <a:prstGeom prst="rect">
            <a:avLst/>
          </a:prstGeom>
        </p:spPr>
        <p:txBody>
          <a:bodyPr wrap="square">
            <a:spAutoFit/>
          </a:bodyPr>
          <a:lstStyle/>
          <a:p>
            <a:r>
              <a:rPr lang="et-EE" sz="2000" dirty="0">
                <a:solidFill>
                  <a:srgbClr val="025C6F"/>
                </a:solidFill>
                <a:latin typeface="Mongolian Baiti" panose="03000500000000000000" pitchFamily="66" charset="0"/>
                <a:cs typeface="Mongolian Baiti" panose="03000500000000000000" pitchFamily="66" charset="0"/>
              </a:rPr>
              <a:t>Position Europe/World:</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Science	1/3</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Math	1-2/9</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Reading	3/6</a:t>
            </a:r>
          </a:p>
        </p:txBody>
      </p:sp>
      <p:sp>
        <p:nvSpPr>
          <p:cNvPr id="9" name="Rectangle 8"/>
          <p:cNvSpPr/>
          <p:nvPr/>
        </p:nvSpPr>
        <p:spPr>
          <a:xfrm>
            <a:off x="7559000" y="1811780"/>
            <a:ext cx="5135418" cy="1631216"/>
          </a:xfrm>
          <a:prstGeom prst="rect">
            <a:avLst/>
          </a:prstGeom>
        </p:spPr>
        <p:txBody>
          <a:bodyPr wrap="square">
            <a:spAutoFit/>
          </a:bodyPr>
          <a:lstStyle/>
          <a:p>
            <a:r>
              <a:rPr lang="et-EE" sz="2000" dirty="0">
                <a:solidFill>
                  <a:srgbClr val="025C6F"/>
                </a:solidFill>
                <a:latin typeface="Mongolian Baiti" panose="03000500000000000000" pitchFamily="66" charset="0"/>
                <a:cs typeface="Mongolian Baiti" panose="03000500000000000000" pitchFamily="66" charset="0"/>
              </a:rPr>
              <a:t>Equity:</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Impact of </a:t>
            </a:r>
            <a:r>
              <a:rPr lang="et-EE" sz="2000" dirty="0" smtClean="0">
                <a:latin typeface="Mongolian Baiti" panose="03000500000000000000" pitchFamily="66" charset="0"/>
                <a:cs typeface="Mongolian Baiti" panose="03000500000000000000" pitchFamily="66" charset="0"/>
              </a:rPr>
              <a:t>socio-economical </a:t>
            </a:r>
            <a:br>
              <a:rPr lang="et-EE" sz="2000" dirty="0" smtClean="0">
                <a:latin typeface="Mongolian Baiti" panose="03000500000000000000" pitchFamily="66" charset="0"/>
                <a:cs typeface="Mongolian Baiti" panose="03000500000000000000" pitchFamily="66" charset="0"/>
              </a:rPr>
            </a:br>
            <a:r>
              <a:rPr lang="et-EE" sz="2000" dirty="0" smtClean="0">
                <a:latin typeface="Mongolian Baiti" panose="03000500000000000000" pitchFamily="66" charset="0"/>
                <a:cs typeface="Mongolian Baiti" panose="03000500000000000000" pitchFamily="66" charset="0"/>
              </a:rPr>
              <a:t>and cultural </a:t>
            </a:r>
            <a:r>
              <a:rPr lang="et-EE" sz="2000" dirty="0">
                <a:latin typeface="Mongolian Baiti" panose="03000500000000000000" pitchFamily="66" charset="0"/>
                <a:cs typeface="Mongolian Baiti" panose="03000500000000000000" pitchFamily="66" charset="0"/>
              </a:rPr>
              <a:t>background 8%</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Resiliant students 48%</a:t>
            </a:r>
          </a:p>
          <a:p>
            <a:pPr marL="457200" indent="-457200">
              <a:buClr>
                <a:srgbClr val="025C6F"/>
              </a:buClr>
              <a:buFont typeface="Arial" panose="020B0604020202020204" pitchFamily="34" charset="0"/>
              <a:buChar char="•"/>
            </a:pPr>
            <a:r>
              <a:rPr lang="et-EE" sz="2000" dirty="0">
                <a:latin typeface="Mongolian Baiti" panose="03000500000000000000" pitchFamily="66" charset="0"/>
                <a:cs typeface="Mongolian Baiti" panose="03000500000000000000" pitchFamily="66" charset="0"/>
              </a:rPr>
              <a:t>Low performers 12%</a:t>
            </a:r>
          </a:p>
        </p:txBody>
      </p:sp>
      <p:grpSp>
        <p:nvGrpSpPr>
          <p:cNvPr id="10" name="Shape 555"/>
          <p:cNvGrpSpPr/>
          <p:nvPr/>
        </p:nvGrpSpPr>
        <p:grpSpPr>
          <a:xfrm>
            <a:off x="628907" y="1941984"/>
            <a:ext cx="1168998" cy="1196389"/>
            <a:chOff x="5290150" y="1636700"/>
            <a:chExt cx="425025" cy="429875"/>
          </a:xfrm>
        </p:grpSpPr>
        <p:sp>
          <p:nvSpPr>
            <p:cNvPr id="11" name="Shape 556"/>
            <p:cNvSpPr/>
            <p:nvPr/>
          </p:nvSpPr>
          <p:spPr>
            <a:xfrm>
              <a:off x="5396700" y="1939925"/>
              <a:ext cx="211900" cy="126650"/>
            </a:xfrm>
            <a:custGeom>
              <a:avLst/>
              <a:gdLst/>
              <a:ahLst/>
              <a:cxnLst/>
              <a:rect l="0" t="0" r="0" b="0"/>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2" name="Shape 557"/>
            <p:cNvSpPr/>
            <p:nvPr/>
          </p:nvSpPr>
          <p:spPr>
            <a:xfrm>
              <a:off x="5290150" y="1636700"/>
              <a:ext cx="425025" cy="294100"/>
            </a:xfrm>
            <a:custGeom>
              <a:avLst/>
              <a:gdLst/>
              <a:ahLst/>
              <a:cxnLst/>
              <a:rect l="0" t="0" r="0" b="0"/>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19" name="Group 18"/>
          <p:cNvGrpSpPr/>
          <p:nvPr/>
        </p:nvGrpSpPr>
        <p:grpSpPr>
          <a:xfrm>
            <a:off x="6232231" y="1934252"/>
            <a:ext cx="1113216" cy="1126189"/>
            <a:chOff x="5925063" y="1868753"/>
            <a:chExt cx="841129" cy="890122"/>
          </a:xfrm>
        </p:grpSpPr>
        <p:grpSp>
          <p:nvGrpSpPr>
            <p:cNvPr id="13" name="Shape 596"/>
            <p:cNvGrpSpPr/>
            <p:nvPr/>
          </p:nvGrpSpPr>
          <p:grpSpPr>
            <a:xfrm>
              <a:off x="5925063" y="1874864"/>
              <a:ext cx="457076" cy="884011"/>
              <a:chOff x="3384375" y="2267500"/>
              <a:chExt cx="203375" cy="507825"/>
            </a:xfrm>
          </p:grpSpPr>
          <p:sp>
            <p:nvSpPr>
              <p:cNvPr id="14" name="Shape 597"/>
              <p:cNvSpPr/>
              <p:nvPr/>
            </p:nvSpPr>
            <p:spPr>
              <a:xfrm>
                <a:off x="3384375" y="2373425"/>
                <a:ext cx="203375" cy="401900"/>
              </a:xfrm>
              <a:custGeom>
                <a:avLst/>
                <a:gdLst/>
                <a:ahLst/>
                <a:cxnLst/>
                <a:rect l="0" t="0" r="0" b="0"/>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 name="Shape 598"/>
              <p:cNvSpPr/>
              <p:nvPr/>
            </p:nvSpPr>
            <p:spPr>
              <a:xfrm>
                <a:off x="3443425" y="2267500"/>
                <a:ext cx="85275" cy="93775"/>
              </a:xfrm>
              <a:custGeom>
                <a:avLst/>
                <a:gdLst/>
                <a:ahLst/>
                <a:cxnLst/>
                <a:rect l="0" t="0" r="0" b="0"/>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16" name="Shape 596"/>
            <p:cNvGrpSpPr/>
            <p:nvPr/>
          </p:nvGrpSpPr>
          <p:grpSpPr>
            <a:xfrm>
              <a:off x="6309116" y="1868753"/>
              <a:ext cx="457076" cy="884011"/>
              <a:chOff x="3384375" y="2267500"/>
              <a:chExt cx="203375" cy="507825"/>
            </a:xfrm>
          </p:grpSpPr>
          <p:sp>
            <p:nvSpPr>
              <p:cNvPr id="17" name="Shape 597"/>
              <p:cNvSpPr/>
              <p:nvPr/>
            </p:nvSpPr>
            <p:spPr>
              <a:xfrm>
                <a:off x="3384375" y="2373425"/>
                <a:ext cx="203375" cy="401900"/>
              </a:xfrm>
              <a:custGeom>
                <a:avLst/>
                <a:gdLst/>
                <a:ahLst/>
                <a:cxnLst/>
                <a:rect l="0" t="0" r="0" b="0"/>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 name="Shape 598"/>
              <p:cNvSpPr/>
              <p:nvPr/>
            </p:nvSpPr>
            <p:spPr>
              <a:xfrm>
                <a:off x="3443425" y="2267500"/>
                <a:ext cx="85275" cy="93775"/>
              </a:xfrm>
              <a:custGeom>
                <a:avLst/>
                <a:gdLst/>
                <a:ahLst/>
                <a:cxnLst/>
                <a:rect l="0" t="0" r="0" b="0"/>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grpSp>
        <p:nvGrpSpPr>
          <p:cNvPr id="20" name="Shape 689"/>
          <p:cNvGrpSpPr/>
          <p:nvPr/>
        </p:nvGrpSpPr>
        <p:grpSpPr>
          <a:xfrm>
            <a:off x="336980" y="3758225"/>
            <a:ext cx="371564" cy="371543"/>
            <a:chOff x="576250" y="4319400"/>
            <a:chExt cx="442075" cy="442050"/>
          </a:xfrm>
        </p:grpSpPr>
        <p:sp>
          <p:nvSpPr>
            <p:cNvPr id="21" name="Shape 69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 name="Shape 69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3" name="Shape 69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4" name="Shape 69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30" name="Shape 689"/>
          <p:cNvGrpSpPr/>
          <p:nvPr/>
        </p:nvGrpSpPr>
        <p:grpSpPr>
          <a:xfrm>
            <a:off x="6232231" y="4065806"/>
            <a:ext cx="1113216" cy="1175359"/>
            <a:chOff x="576250" y="4319400"/>
            <a:chExt cx="442075" cy="442050"/>
          </a:xfrm>
        </p:grpSpPr>
        <p:sp>
          <p:nvSpPr>
            <p:cNvPr id="31" name="Shape 69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2" name="Shape 69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3" name="Shape 69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4" name="Shape 69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682121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83;p47"/>
          <p:cNvGrpSpPr/>
          <p:nvPr/>
        </p:nvGrpSpPr>
        <p:grpSpPr>
          <a:xfrm>
            <a:off x="481262" y="192505"/>
            <a:ext cx="9805737" cy="5570621"/>
            <a:chOff x="713927" y="441396"/>
            <a:chExt cx="7040255" cy="3790463"/>
          </a:xfrm>
        </p:grpSpPr>
        <p:grpSp>
          <p:nvGrpSpPr>
            <p:cNvPr id="3" name="Google Shape;284;p47"/>
            <p:cNvGrpSpPr/>
            <p:nvPr/>
          </p:nvGrpSpPr>
          <p:grpSpPr>
            <a:xfrm>
              <a:off x="968926" y="441396"/>
              <a:ext cx="6785256" cy="3790463"/>
              <a:chOff x="357708" y="1350381"/>
              <a:chExt cx="8761952" cy="4959392"/>
            </a:xfrm>
          </p:grpSpPr>
          <p:sp>
            <p:nvSpPr>
              <p:cNvPr id="5" name="Google Shape;285;p47"/>
              <p:cNvSpPr/>
              <p:nvPr/>
            </p:nvSpPr>
            <p:spPr>
              <a:xfrm>
                <a:off x="914400" y="5334000"/>
                <a:ext cx="7467600" cy="381000"/>
              </a:xfrm>
              <a:prstGeom prst="rightArrow">
                <a:avLst>
                  <a:gd name="adj1" fmla="val 50000"/>
                  <a:gd name="adj2" fmla="val 50000"/>
                </a:avLst>
              </a:prstGeom>
              <a:solidFill>
                <a:srgbClr val="FBAB34"/>
              </a:solidFill>
              <a:ln>
                <a:noFill/>
              </a:ln>
            </p:spPr>
            <p:txBody>
              <a:bodyPr spcFirstLastPara="1" wrap="square" lIns="91425" tIns="45700" rIns="91425" bIns="45700" anchor="ctr" anchorCtr="0">
                <a:noAutofit/>
              </a:bodyPr>
              <a:lstStyle/>
              <a:p>
                <a:pPr algn="ctr">
                  <a:buClr>
                    <a:srgbClr val="000000"/>
                  </a:buClr>
                  <a:buSzPts val="1800"/>
                </a:pPr>
                <a:endParaRPr sz="24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6" name="Google Shape;286;p47"/>
              <p:cNvSpPr/>
              <p:nvPr/>
            </p:nvSpPr>
            <p:spPr>
              <a:xfrm>
                <a:off x="1649333" y="5441351"/>
                <a:ext cx="179400" cy="179400"/>
              </a:xfrm>
              <a:prstGeom prst="ellipse">
                <a:avLst/>
              </a:prstGeom>
              <a:solidFill>
                <a:srgbClr val="FFFF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7" name="Google Shape;287;p47"/>
              <p:cNvSpPr/>
              <p:nvPr/>
            </p:nvSpPr>
            <p:spPr>
              <a:xfrm>
                <a:off x="2716133" y="5439489"/>
                <a:ext cx="179400" cy="179400"/>
              </a:xfrm>
              <a:prstGeom prst="ellipse">
                <a:avLst/>
              </a:prstGeom>
              <a:solidFill>
                <a:srgbClr val="8BAB42"/>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8" name="Google Shape;288;p47"/>
              <p:cNvSpPr/>
              <p:nvPr/>
            </p:nvSpPr>
            <p:spPr>
              <a:xfrm>
                <a:off x="4087733" y="5433301"/>
                <a:ext cx="179400" cy="179400"/>
              </a:xfrm>
              <a:prstGeom prst="ellipse">
                <a:avLst/>
              </a:prstGeom>
              <a:solidFill>
                <a:srgbClr val="96333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9" name="Google Shape;289;p47"/>
              <p:cNvSpPr/>
              <p:nvPr/>
            </p:nvSpPr>
            <p:spPr>
              <a:xfrm>
                <a:off x="5762230" y="5434636"/>
                <a:ext cx="179400" cy="179400"/>
              </a:xfrm>
              <a:prstGeom prst="ellipse">
                <a:avLst/>
              </a:prstGeom>
              <a:solidFill>
                <a:srgbClr val="7030A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0" name="Google Shape;290;p47"/>
              <p:cNvSpPr/>
              <p:nvPr/>
            </p:nvSpPr>
            <p:spPr>
              <a:xfrm>
                <a:off x="7436728" y="5443389"/>
                <a:ext cx="179400" cy="179400"/>
              </a:xfrm>
              <a:prstGeom prst="ellipse">
                <a:avLst/>
              </a:prstGeom>
              <a:solidFill>
                <a:srgbClr val="C000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1" name="Google Shape;291;p47"/>
              <p:cNvSpPr/>
              <p:nvPr/>
            </p:nvSpPr>
            <p:spPr>
              <a:xfrm>
                <a:off x="5562600" y="4267200"/>
                <a:ext cx="1022100" cy="11607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2" name="Google Shape;292;p47"/>
              <p:cNvSpPr/>
              <p:nvPr/>
            </p:nvSpPr>
            <p:spPr>
              <a:xfrm>
                <a:off x="357708" y="5715000"/>
                <a:ext cx="2034060" cy="580200"/>
              </a:xfrm>
              <a:prstGeom prst="rect">
                <a:avLst/>
              </a:prstGeom>
              <a:noFill/>
              <a:ln>
                <a:noFill/>
              </a:ln>
            </p:spPr>
            <p:txBody>
              <a:bodyPr spcFirstLastPara="1" wrap="square" lIns="95075" tIns="0" rIns="0" bIns="0" anchor="t" anchorCtr="0">
                <a:noAutofit/>
              </a:bodyPr>
              <a:lstStyle/>
              <a:p>
                <a:pPr>
                  <a:lnSpc>
                    <a:spcPct val="90000"/>
                  </a:lnSpc>
                  <a:buClr>
                    <a:srgbClr val="000000"/>
                  </a:buClr>
                  <a:buSzPts val="350"/>
                </a:pPr>
                <a:r>
                  <a:rPr lang="en-GB" dirty="0">
                    <a:solidFill>
                      <a:srgbClr val="4C4C4C"/>
                    </a:solidFill>
                    <a:latin typeface="Mongolian Baiti" panose="03000500000000000000" pitchFamily="66" charset="0"/>
                    <a:ea typeface="Raleway"/>
                    <a:cs typeface="Mongolian Baiti" panose="03000500000000000000" pitchFamily="66" charset="0"/>
                    <a:sym typeface="Raleway"/>
                  </a:rPr>
                  <a:t>Avoids challenges and complicated tasks</a:t>
                </a:r>
                <a:endParaRPr sz="1900" dirty="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3" name="Google Shape;293;p47"/>
              <p:cNvSpPr/>
              <p:nvPr/>
            </p:nvSpPr>
            <p:spPr>
              <a:xfrm>
                <a:off x="2391767" y="5715000"/>
                <a:ext cx="1022100" cy="580200"/>
              </a:xfrm>
              <a:prstGeom prst="rect">
                <a:avLst/>
              </a:prstGeom>
              <a:noFill/>
              <a:ln>
                <a:noFill/>
              </a:ln>
            </p:spPr>
            <p:txBody>
              <a:bodyPr spcFirstLastPara="1" wrap="square" lIns="95075" tIns="0" rIns="0" bIns="0" anchor="t" anchorCtr="0">
                <a:noAutofit/>
              </a:bodyPr>
              <a:lstStyle/>
              <a:p>
                <a:pPr>
                  <a:lnSpc>
                    <a:spcPct val="90000"/>
                  </a:lnSpc>
                  <a:buClr>
                    <a:srgbClr val="000000"/>
                  </a:buClr>
                  <a:buSzPts val="350"/>
                </a:pPr>
                <a:r>
                  <a:rPr lang="en-GB">
                    <a:solidFill>
                      <a:srgbClr val="4C4C4C"/>
                    </a:solidFill>
                    <a:latin typeface="Mongolian Baiti" panose="03000500000000000000" pitchFamily="66" charset="0"/>
                    <a:ea typeface="Raleway"/>
                    <a:cs typeface="Mongolian Baiti" panose="03000500000000000000" pitchFamily="66" charset="0"/>
                    <a:sym typeface="Raleway"/>
                  </a:rPr>
                  <a:t>Gives up easily</a:t>
                </a: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4" name="Google Shape;294;p47"/>
              <p:cNvSpPr/>
              <p:nvPr/>
            </p:nvSpPr>
            <p:spPr>
              <a:xfrm>
                <a:off x="3393397" y="5729573"/>
                <a:ext cx="1815300" cy="580200"/>
              </a:xfrm>
              <a:prstGeom prst="rect">
                <a:avLst/>
              </a:prstGeom>
              <a:noFill/>
              <a:ln>
                <a:noFill/>
              </a:ln>
            </p:spPr>
            <p:txBody>
              <a:bodyPr spcFirstLastPara="1" wrap="square" lIns="95075" tIns="0" rIns="0" bIns="0" anchor="t" anchorCtr="0">
                <a:noAutofit/>
              </a:bodyPr>
              <a:lstStyle/>
              <a:p>
                <a:pPr>
                  <a:lnSpc>
                    <a:spcPct val="90000"/>
                  </a:lnSpc>
                  <a:buClr>
                    <a:srgbClr val="000000"/>
                  </a:buClr>
                  <a:buSzPts val="350"/>
                </a:pPr>
                <a:r>
                  <a:rPr lang="en-GB">
                    <a:solidFill>
                      <a:srgbClr val="4C4C4C"/>
                    </a:solidFill>
                    <a:latin typeface="Mongolian Baiti" panose="03000500000000000000" pitchFamily="66" charset="0"/>
                    <a:ea typeface="Raleway"/>
                    <a:cs typeface="Mongolian Baiti" panose="03000500000000000000" pitchFamily="66" charset="0"/>
                    <a:sym typeface="Raleway"/>
                  </a:rPr>
                  <a:t>Sees effort as a sign of incompetence</a:t>
                </a: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5" name="Google Shape;295;p47"/>
              <p:cNvSpPr/>
              <p:nvPr/>
            </p:nvSpPr>
            <p:spPr>
              <a:xfrm>
                <a:off x="5208664" y="5715000"/>
                <a:ext cx="1903500" cy="580200"/>
              </a:xfrm>
              <a:prstGeom prst="rect">
                <a:avLst/>
              </a:prstGeom>
              <a:noFill/>
              <a:ln>
                <a:noFill/>
              </a:ln>
            </p:spPr>
            <p:txBody>
              <a:bodyPr spcFirstLastPara="1" wrap="square" lIns="95075" tIns="0" rIns="0" bIns="0" anchor="t" anchorCtr="0">
                <a:noAutofit/>
              </a:bodyPr>
              <a:lstStyle/>
              <a:p>
                <a:pPr>
                  <a:lnSpc>
                    <a:spcPct val="90000"/>
                  </a:lnSpc>
                  <a:buClr>
                    <a:srgbClr val="000000"/>
                  </a:buClr>
                  <a:buSzPts val="350"/>
                </a:pPr>
                <a:r>
                  <a:rPr lang="en-GB">
                    <a:solidFill>
                      <a:srgbClr val="4C4C4C"/>
                    </a:solidFill>
                    <a:latin typeface="Mongolian Baiti" panose="03000500000000000000" pitchFamily="66" charset="0"/>
                    <a:ea typeface="Raleway"/>
                    <a:cs typeface="Mongolian Baiti" panose="03000500000000000000" pitchFamily="66" charset="0"/>
                    <a:sym typeface="Raleway"/>
                  </a:rPr>
                  <a:t>Ignores critical feedback</a:t>
                </a: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6" name="Google Shape;296;p47"/>
              <p:cNvSpPr/>
              <p:nvPr/>
            </p:nvSpPr>
            <p:spPr>
              <a:xfrm>
                <a:off x="6997092" y="5715000"/>
                <a:ext cx="1941600" cy="580200"/>
              </a:xfrm>
              <a:prstGeom prst="rect">
                <a:avLst/>
              </a:prstGeom>
              <a:noFill/>
              <a:ln>
                <a:noFill/>
              </a:ln>
            </p:spPr>
            <p:txBody>
              <a:bodyPr spcFirstLastPara="1" wrap="square" lIns="95075" tIns="0" rIns="0" bIns="0" anchor="t" anchorCtr="0">
                <a:noAutofit/>
              </a:bodyPr>
              <a:lstStyle/>
              <a:p>
                <a:pPr>
                  <a:lnSpc>
                    <a:spcPct val="90000"/>
                  </a:lnSpc>
                  <a:buClr>
                    <a:srgbClr val="000000"/>
                  </a:buClr>
                  <a:buSzPts val="350"/>
                </a:pPr>
                <a:r>
                  <a:rPr lang="en-GB" dirty="0">
                    <a:solidFill>
                      <a:srgbClr val="4C4C4C"/>
                    </a:solidFill>
                    <a:latin typeface="Mongolian Baiti" panose="03000500000000000000" pitchFamily="66" charset="0"/>
                    <a:ea typeface="Raleway"/>
                    <a:cs typeface="Mongolian Baiti" panose="03000500000000000000" pitchFamily="66" charset="0"/>
                    <a:sym typeface="Raleway"/>
                  </a:rPr>
                  <a:t>Feels threatened by the success of others</a:t>
                </a:r>
                <a:endParaRPr sz="1900" dirty="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17" name="Google Shape;297;p47"/>
              <p:cNvSpPr txBox="1"/>
              <p:nvPr/>
            </p:nvSpPr>
            <p:spPr>
              <a:xfrm>
                <a:off x="664132" y="2997651"/>
                <a:ext cx="2124900" cy="461700"/>
              </a:xfrm>
              <a:prstGeom prst="rect">
                <a:avLst/>
              </a:prstGeom>
              <a:noFill/>
              <a:ln>
                <a:noFill/>
              </a:ln>
            </p:spPr>
            <p:txBody>
              <a:bodyPr spcFirstLastPara="1" wrap="square" lIns="91425" tIns="45700" rIns="91425" bIns="45700" anchor="t" anchorCtr="0">
                <a:noAutofit/>
              </a:bodyPr>
              <a:lstStyle/>
              <a:p>
                <a:pPr>
                  <a:buClr>
                    <a:srgbClr val="000000"/>
                  </a:buClr>
                  <a:buSzPts val="500"/>
                </a:pPr>
                <a:r>
                  <a:rPr lang="en-GB" sz="2700" b="1" dirty="0">
                    <a:solidFill>
                      <a:srgbClr val="025C6F"/>
                    </a:solidFill>
                    <a:latin typeface="Mongolian Baiti" panose="03000500000000000000" pitchFamily="66" charset="0"/>
                    <a:ea typeface="Raleway"/>
                    <a:cs typeface="Mongolian Baiti" panose="03000500000000000000" pitchFamily="66" charset="0"/>
                    <a:sym typeface="Raleway"/>
                  </a:rPr>
                  <a:t>Dealing with setbacks</a:t>
                </a:r>
                <a:endParaRPr sz="2700" b="1" dirty="0">
                  <a:solidFill>
                    <a:srgbClr val="025C6F"/>
                  </a:solidFill>
                  <a:latin typeface="Mongolian Baiti" panose="03000500000000000000" pitchFamily="66" charset="0"/>
                  <a:ea typeface="Raleway"/>
                  <a:cs typeface="Mongolian Baiti" panose="03000500000000000000" pitchFamily="66" charset="0"/>
                  <a:sym typeface="Raleway"/>
                </a:endParaRPr>
              </a:p>
            </p:txBody>
          </p:sp>
          <p:sp>
            <p:nvSpPr>
              <p:cNvPr id="18" name="Google Shape;298;p47"/>
              <p:cNvSpPr txBox="1"/>
              <p:nvPr/>
            </p:nvSpPr>
            <p:spPr>
              <a:xfrm>
                <a:off x="2075062" y="2403097"/>
                <a:ext cx="2012700" cy="461700"/>
              </a:xfrm>
              <a:prstGeom prst="rect">
                <a:avLst/>
              </a:prstGeom>
              <a:noFill/>
              <a:ln>
                <a:noFill/>
              </a:ln>
            </p:spPr>
            <p:txBody>
              <a:bodyPr spcFirstLastPara="1" wrap="square" lIns="91425" tIns="45700" rIns="91425" bIns="45700" anchor="t" anchorCtr="0">
                <a:noAutofit/>
              </a:bodyPr>
              <a:lstStyle/>
              <a:p>
                <a:pPr>
                  <a:buClr>
                    <a:srgbClr val="000000"/>
                  </a:buClr>
                  <a:buSzPts val="500"/>
                </a:pPr>
                <a:r>
                  <a:rPr lang="en-GB" sz="2700" b="1" dirty="0">
                    <a:solidFill>
                      <a:srgbClr val="025C6F"/>
                    </a:solidFill>
                    <a:latin typeface="Mongolian Baiti" panose="03000500000000000000" pitchFamily="66" charset="0"/>
                    <a:ea typeface="Raleway"/>
                    <a:cs typeface="Mongolian Baiti" panose="03000500000000000000" pitchFamily="66" charset="0"/>
                    <a:sym typeface="Raleway"/>
                  </a:rPr>
                  <a:t>Effort</a:t>
                </a:r>
                <a:endParaRPr sz="2700" b="1" dirty="0">
                  <a:solidFill>
                    <a:srgbClr val="025C6F"/>
                  </a:solidFill>
                  <a:latin typeface="Mongolian Baiti" panose="03000500000000000000" pitchFamily="66" charset="0"/>
                  <a:ea typeface="Raleway"/>
                  <a:cs typeface="Mongolian Baiti" panose="03000500000000000000" pitchFamily="66" charset="0"/>
                  <a:sym typeface="Raleway"/>
                </a:endParaRPr>
              </a:p>
            </p:txBody>
          </p:sp>
          <p:sp>
            <p:nvSpPr>
              <p:cNvPr id="19" name="Google Shape;299;p47"/>
              <p:cNvSpPr txBox="1"/>
              <p:nvPr/>
            </p:nvSpPr>
            <p:spPr>
              <a:xfrm>
                <a:off x="3822259" y="1907203"/>
                <a:ext cx="1637400" cy="461700"/>
              </a:xfrm>
              <a:prstGeom prst="rect">
                <a:avLst/>
              </a:prstGeom>
              <a:noFill/>
              <a:ln>
                <a:noFill/>
              </a:ln>
            </p:spPr>
            <p:txBody>
              <a:bodyPr spcFirstLastPara="1" wrap="square" lIns="91425" tIns="45700" rIns="91425" bIns="45700" anchor="t" anchorCtr="0">
                <a:noAutofit/>
              </a:bodyPr>
              <a:lstStyle/>
              <a:p>
                <a:pPr>
                  <a:buClr>
                    <a:srgbClr val="000000"/>
                  </a:buClr>
                  <a:buSzPts val="500"/>
                </a:pPr>
                <a:r>
                  <a:rPr lang="en-GB" sz="2700" b="1" dirty="0">
                    <a:solidFill>
                      <a:srgbClr val="025C6F"/>
                    </a:solidFill>
                    <a:latin typeface="Mongolian Baiti" panose="03000500000000000000" pitchFamily="66" charset="0"/>
                    <a:ea typeface="Raleway"/>
                    <a:cs typeface="Mongolian Baiti" panose="03000500000000000000" pitchFamily="66" charset="0"/>
                    <a:sym typeface="Raleway"/>
                  </a:rPr>
                  <a:t>Criticism</a:t>
                </a:r>
                <a:endParaRPr sz="2700" b="1" dirty="0">
                  <a:solidFill>
                    <a:srgbClr val="025C6F"/>
                  </a:solidFill>
                  <a:latin typeface="Mongolian Baiti" panose="03000500000000000000" pitchFamily="66" charset="0"/>
                  <a:ea typeface="Raleway"/>
                  <a:cs typeface="Mongolian Baiti" panose="03000500000000000000" pitchFamily="66" charset="0"/>
                  <a:sym typeface="Raleway"/>
                </a:endParaRPr>
              </a:p>
            </p:txBody>
          </p:sp>
          <p:sp>
            <p:nvSpPr>
              <p:cNvPr id="20" name="Google Shape;300;p47"/>
              <p:cNvSpPr/>
              <p:nvPr/>
            </p:nvSpPr>
            <p:spPr>
              <a:xfrm>
                <a:off x="914400" y="1350381"/>
                <a:ext cx="7317000" cy="4111200"/>
              </a:xfrm>
              <a:custGeom>
                <a:avLst/>
                <a:gdLst/>
                <a:ahLst/>
                <a:cxnLst/>
                <a:rect l="l" t="t" r="r" b="b"/>
                <a:pathLst>
                  <a:path w="120000" h="120000" extrusionOk="0">
                    <a:moveTo>
                      <a:pt x="0" y="120000"/>
                    </a:moveTo>
                    <a:quadBezTo>
                      <a:pt x="20000" y="40000"/>
                      <a:pt x="102594" y="15000"/>
                    </a:quadBezTo>
                    <a:lnTo>
                      <a:pt x="101613" y="0"/>
                    </a:lnTo>
                    <a:lnTo>
                      <a:pt x="120000" y="24000"/>
                    </a:lnTo>
                    <a:lnTo>
                      <a:pt x="105536" y="60000"/>
                    </a:lnTo>
                    <a:lnTo>
                      <a:pt x="104555" y="44999"/>
                    </a:lnTo>
                    <a:quadBezTo>
                      <a:pt x="30000" y="55000"/>
                      <a:pt x="0" y="120000"/>
                    </a:quadBezTo>
                    <a:close/>
                  </a:path>
                </a:pathLst>
              </a:custGeom>
              <a:solidFill>
                <a:srgbClr val="FBAB34"/>
              </a:solid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1" name="Google Shape;301;p47"/>
              <p:cNvSpPr/>
              <p:nvPr/>
            </p:nvSpPr>
            <p:spPr>
              <a:xfrm>
                <a:off x="1677876" y="4346155"/>
                <a:ext cx="170100" cy="170100"/>
              </a:xfrm>
              <a:prstGeom prst="ellipse">
                <a:avLst/>
              </a:prstGeom>
              <a:solidFill>
                <a:srgbClr val="FFFF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2" name="Google Shape;302;p47"/>
              <p:cNvSpPr/>
              <p:nvPr/>
            </p:nvSpPr>
            <p:spPr>
              <a:xfrm>
                <a:off x="2588486" y="3592200"/>
                <a:ext cx="266400" cy="266400"/>
              </a:xfrm>
              <a:prstGeom prst="ellipse">
                <a:avLst/>
              </a:prstGeom>
              <a:solidFill>
                <a:srgbClr val="8BAB42"/>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3" name="Google Shape;303;p47"/>
              <p:cNvSpPr/>
              <p:nvPr/>
            </p:nvSpPr>
            <p:spPr>
              <a:xfrm>
                <a:off x="3822265" y="2914040"/>
                <a:ext cx="355200" cy="355200"/>
              </a:xfrm>
              <a:prstGeom prst="ellipse">
                <a:avLst/>
              </a:prstGeom>
              <a:solidFill>
                <a:srgbClr val="96333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4" name="Google Shape;304;p47"/>
              <p:cNvSpPr/>
              <p:nvPr/>
            </p:nvSpPr>
            <p:spPr>
              <a:xfrm>
                <a:off x="5143840" y="2453689"/>
                <a:ext cx="458700" cy="458700"/>
              </a:xfrm>
              <a:prstGeom prst="ellipse">
                <a:avLst/>
              </a:prstGeom>
              <a:solidFill>
                <a:srgbClr val="7030A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5" name="Google Shape;305;p47"/>
              <p:cNvSpPr/>
              <p:nvPr/>
            </p:nvSpPr>
            <p:spPr>
              <a:xfrm>
                <a:off x="6655690" y="2111231"/>
                <a:ext cx="584700" cy="584700"/>
              </a:xfrm>
              <a:prstGeom prst="ellipse">
                <a:avLst/>
              </a:prstGeom>
              <a:solidFill>
                <a:srgbClr val="C000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26" name="Google Shape;306;p47"/>
              <p:cNvSpPr txBox="1"/>
              <p:nvPr/>
            </p:nvSpPr>
            <p:spPr>
              <a:xfrm>
                <a:off x="5279176" y="1462690"/>
                <a:ext cx="2611200" cy="461700"/>
              </a:xfrm>
              <a:prstGeom prst="rect">
                <a:avLst/>
              </a:prstGeom>
              <a:noFill/>
              <a:ln>
                <a:noFill/>
              </a:ln>
            </p:spPr>
            <p:txBody>
              <a:bodyPr spcFirstLastPara="1" wrap="square" lIns="91425" tIns="45700" rIns="91425" bIns="45700" anchor="t" anchorCtr="0">
                <a:noAutofit/>
              </a:bodyPr>
              <a:lstStyle/>
              <a:p>
                <a:pPr>
                  <a:buClr>
                    <a:srgbClr val="000000"/>
                  </a:buClr>
                  <a:buSzPts val="500"/>
                </a:pPr>
                <a:r>
                  <a:rPr lang="en-GB" sz="2700" b="1" dirty="0">
                    <a:solidFill>
                      <a:srgbClr val="025C6F"/>
                    </a:solidFill>
                    <a:latin typeface="Mongolian Baiti" panose="03000500000000000000" pitchFamily="66" charset="0"/>
                    <a:ea typeface="Raleway"/>
                    <a:cs typeface="Mongolian Baiti" panose="03000500000000000000" pitchFamily="66" charset="0"/>
                    <a:sym typeface="Raleway"/>
                  </a:rPr>
                  <a:t>Success of others</a:t>
                </a:r>
                <a:endParaRPr sz="2700" b="1" dirty="0">
                  <a:solidFill>
                    <a:srgbClr val="025C6F"/>
                  </a:solidFill>
                  <a:latin typeface="Mongolian Baiti" panose="03000500000000000000" pitchFamily="66" charset="0"/>
                  <a:ea typeface="Raleway"/>
                  <a:cs typeface="Mongolian Baiti" panose="03000500000000000000" pitchFamily="66" charset="0"/>
                  <a:sym typeface="Raleway"/>
                </a:endParaRPr>
              </a:p>
            </p:txBody>
          </p:sp>
          <p:grpSp>
            <p:nvGrpSpPr>
              <p:cNvPr id="27" name="Google Shape;307;p47"/>
              <p:cNvGrpSpPr/>
              <p:nvPr/>
            </p:nvGrpSpPr>
            <p:grpSpPr>
              <a:xfrm>
                <a:off x="6956963" y="2682001"/>
                <a:ext cx="2162697" cy="921071"/>
                <a:chOff x="6792003" y="815875"/>
                <a:chExt cx="1551989" cy="3809226"/>
              </a:xfrm>
            </p:grpSpPr>
            <p:sp>
              <p:nvSpPr>
                <p:cNvPr id="40" name="Google Shape;308;p47"/>
                <p:cNvSpPr/>
                <p:nvPr/>
              </p:nvSpPr>
              <p:spPr>
                <a:xfrm>
                  <a:off x="6792003" y="1221001"/>
                  <a:ext cx="1479900" cy="34041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41" name="Google Shape;309;p47"/>
                <p:cNvSpPr txBox="1"/>
                <p:nvPr/>
              </p:nvSpPr>
              <p:spPr>
                <a:xfrm>
                  <a:off x="6864092" y="815875"/>
                  <a:ext cx="1479900" cy="3404100"/>
                </a:xfrm>
                <a:prstGeom prst="rect">
                  <a:avLst/>
                </a:prstGeom>
                <a:noFill/>
                <a:ln>
                  <a:noFill/>
                </a:ln>
              </p:spPr>
              <p:txBody>
                <a:bodyPr spcFirstLastPara="1" wrap="square" lIns="309750" tIns="0" rIns="0" bIns="0" anchor="t" anchorCtr="0">
                  <a:noAutofit/>
                </a:bodyPr>
                <a:lstStyle/>
                <a:p>
                  <a:pPr>
                    <a:lnSpc>
                      <a:spcPct val="90000"/>
                    </a:lnSpc>
                    <a:buClr>
                      <a:srgbClr val="000000"/>
                    </a:buClr>
                    <a:buSzPts val="350"/>
                  </a:pPr>
                  <a:r>
                    <a:rPr lang="en-GB" dirty="0">
                      <a:solidFill>
                        <a:srgbClr val="4C4C4C"/>
                      </a:solidFill>
                      <a:latin typeface="Mongolian Baiti" panose="03000500000000000000" pitchFamily="66" charset="0"/>
                      <a:ea typeface="Raleway"/>
                      <a:cs typeface="Mongolian Baiti" panose="03000500000000000000" pitchFamily="66" charset="0"/>
                      <a:sym typeface="Raleway"/>
                    </a:rPr>
                    <a:t>Sees inspiration and learning opportunities in the success of others</a:t>
                  </a:r>
                  <a:endParaRPr sz="1900" dirty="0">
                    <a:solidFill>
                      <a:srgbClr val="4C4C4C"/>
                    </a:solidFill>
                    <a:latin typeface="Mongolian Baiti" panose="03000500000000000000" pitchFamily="66" charset="0"/>
                    <a:ea typeface="Raleway"/>
                    <a:cs typeface="Mongolian Baiti" panose="03000500000000000000" pitchFamily="66" charset="0"/>
                    <a:sym typeface="Raleway"/>
                  </a:endParaRPr>
                </a:p>
              </p:txBody>
            </p:sp>
          </p:grpSp>
          <p:grpSp>
            <p:nvGrpSpPr>
              <p:cNvPr id="28" name="Google Shape;310;p47"/>
              <p:cNvGrpSpPr/>
              <p:nvPr/>
            </p:nvGrpSpPr>
            <p:grpSpPr>
              <a:xfrm>
                <a:off x="5602638" y="3040118"/>
                <a:ext cx="1547603" cy="756393"/>
                <a:chOff x="5312001" y="1526251"/>
                <a:chExt cx="1547603" cy="3098700"/>
              </a:xfrm>
            </p:grpSpPr>
            <p:sp>
              <p:nvSpPr>
                <p:cNvPr id="38" name="Google Shape;311;p47"/>
                <p:cNvSpPr/>
                <p:nvPr/>
              </p:nvSpPr>
              <p:spPr>
                <a:xfrm>
                  <a:off x="5312001" y="1526251"/>
                  <a:ext cx="1479900" cy="30987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39" name="Google Shape;312;p47"/>
                <p:cNvSpPr txBox="1"/>
                <p:nvPr/>
              </p:nvSpPr>
              <p:spPr>
                <a:xfrm>
                  <a:off x="5379704" y="1526251"/>
                  <a:ext cx="1479900" cy="3098700"/>
                </a:xfrm>
                <a:prstGeom prst="rect">
                  <a:avLst/>
                </a:prstGeom>
                <a:noFill/>
                <a:ln>
                  <a:noFill/>
                </a:ln>
              </p:spPr>
              <p:txBody>
                <a:bodyPr spcFirstLastPara="1" wrap="square" lIns="243100" tIns="0" rIns="0" bIns="0" anchor="t" anchorCtr="0">
                  <a:noAutofit/>
                </a:bodyPr>
                <a:lstStyle/>
                <a:p>
                  <a:pPr>
                    <a:lnSpc>
                      <a:spcPct val="90000"/>
                    </a:lnSpc>
                    <a:buClr>
                      <a:srgbClr val="000000"/>
                    </a:buClr>
                    <a:buSzPts val="350"/>
                  </a:pPr>
                  <a:r>
                    <a:rPr lang="en-GB">
                      <a:solidFill>
                        <a:srgbClr val="4C4C4C"/>
                      </a:solidFill>
                      <a:latin typeface="Mongolian Baiti" panose="03000500000000000000" pitchFamily="66" charset="0"/>
                      <a:ea typeface="Raleway"/>
                      <a:cs typeface="Mongolian Baiti" panose="03000500000000000000" pitchFamily="66" charset="0"/>
                      <a:sym typeface="Raleway"/>
                    </a:rPr>
                    <a:t>Learns from criticism and feedback</a:t>
                  </a: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grpSp>
          <p:grpSp>
            <p:nvGrpSpPr>
              <p:cNvPr id="29" name="Google Shape;313;p47"/>
              <p:cNvGrpSpPr/>
              <p:nvPr/>
            </p:nvGrpSpPr>
            <p:grpSpPr>
              <a:xfrm>
                <a:off x="4063595" y="3368227"/>
                <a:ext cx="1799100" cy="881936"/>
                <a:chOff x="3788540" y="2025752"/>
                <a:chExt cx="1799100" cy="2821292"/>
              </a:xfrm>
            </p:grpSpPr>
            <p:sp>
              <p:nvSpPr>
                <p:cNvPr id="36" name="Google Shape;314;p47"/>
                <p:cNvSpPr/>
                <p:nvPr/>
              </p:nvSpPr>
              <p:spPr>
                <a:xfrm>
                  <a:off x="3883798" y="2025752"/>
                  <a:ext cx="1428300" cy="25992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37" name="Google Shape;315;p47"/>
                <p:cNvSpPr txBox="1"/>
                <p:nvPr/>
              </p:nvSpPr>
              <p:spPr>
                <a:xfrm>
                  <a:off x="3788540" y="2166544"/>
                  <a:ext cx="1799100" cy="2680500"/>
                </a:xfrm>
                <a:prstGeom prst="rect">
                  <a:avLst/>
                </a:prstGeom>
                <a:noFill/>
                <a:ln>
                  <a:noFill/>
                </a:ln>
              </p:spPr>
              <p:txBody>
                <a:bodyPr spcFirstLastPara="1" wrap="square" lIns="188200" tIns="0" rIns="0" bIns="0" anchor="t" anchorCtr="0">
                  <a:noAutofit/>
                </a:bodyPr>
                <a:lstStyle/>
                <a:p>
                  <a:pPr>
                    <a:lnSpc>
                      <a:spcPct val="90000"/>
                    </a:lnSpc>
                    <a:buClr>
                      <a:srgbClr val="000000"/>
                    </a:buClr>
                    <a:buSzPts val="350"/>
                  </a:pPr>
                  <a:r>
                    <a:rPr lang="en-GB" dirty="0">
                      <a:solidFill>
                        <a:srgbClr val="4C4C4C"/>
                      </a:solidFill>
                      <a:latin typeface="Mongolian Baiti" panose="03000500000000000000" pitchFamily="66" charset="0"/>
                      <a:ea typeface="Raleway"/>
                      <a:cs typeface="Mongolian Baiti" panose="03000500000000000000" pitchFamily="66" charset="0"/>
                      <a:sym typeface="Raleway"/>
                    </a:rPr>
                    <a:t>Sees that growth and learning require effort</a:t>
                  </a:r>
                  <a:endParaRPr sz="1900" dirty="0">
                    <a:solidFill>
                      <a:srgbClr val="4C4C4C"/>
                    </a:solidFill>
                    <a:latin typeface="Mongolian Baiti" panose="03000500000000000000" pitchFamily="66" charset="0"/>
                    <a:ea typeface="Raleway"/>
                    <a:cs typeface="Mongolian Baiti" panose="03000500000000000000" pitchFamily="66" charset="0"/>
                    <a:sym typeface="Raleway"/>
                  </a:endParaRPr>
                </a:p>
              </p:txBody>
            </p:sp>
          </p:grpSp>
          <p:grpSp>
            <p:nvGrpSpPr>
              <p:cNvPr id="30" name="Google Shape;316;p47"/>
              <p:cNvGrpSpPr/>
              <p:nvPr/>
            </p:nvGrpSpPr>
            <p:grpSpPr>
              <a:xfrm>
                <a:off x="2895599" y="3811061"/>
                <a:ext cx="1320600" cy="1346756"/>
                <a:chOff x="2563318" y="2687128"/>
                <a:chExt cx="1320600" cy="2874000"/>
              </a:xfrm>
            </p:grpSpPr>
            <p:sp>
              <p:nvSpPr>
                <p:cNvPr id="34" name="Google Shape;317;p47"/>
                <p:cNvSpPr/>
                <p:nvPr/>
              </p:nvSpPr>
              <p:spPr>
                <a:xfrm>
                  <a:off x="2655396" y="2687128"/>
                  <a:ext cx="1228500" cy="19380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35" name="Google Shape;318;p47"/>
                <p:cNvSpPr txBox="1"/>
                <p:nvPr/>
              </p:nvSpPr>
              <p:spPr>
                <a:xfrm>
                  <a:off x="2563318" y="2687128"/>
                  <a:ext cx="1320600" cy="2874000"/>
                </a:xfrm>
                <a:prstGeom prst="rect">
                  <a:avLst/>
                </a:prstGeom>
                <a:noFill/>
                <a:ln>
                  <a:noFill/>
                </a:ln>
              </p:spPr>
              <p:txBody>
                <a:bodyPr spcFirstLastPara="1" wrap="square" lIns="141150" tIns="0" rIns="0" bIns="0" anchor="t" anchorCtr="0">
                  <a:noAutofit/>
                </a:bodyPr>
                <a:lstStyle/>
                <a:p>
                  <a:pPr>
                    <a:lnSpc>
                      <a:spcPct val="90000"/>
                    </a:lnSpc>
                    <a:buClr>
                      <a:srgbClr val="000000"/>
                    </a:buClr>
                    <a:buSzPts val="350"/>
                  </a:pPr>
                  <a:r>
                    <a:rPr lang="en-GB" dirty="0">
                      <a:solidFill>
                        <a:srgbClr val="4C4C4C"/>
                      </a:solidFill>
                      <a:latin typeface="Mongolian Baiti" panose="03000500000000000000" pitchFamily="66" charset="0"/>
                      <a:ea typeface="Raleway"/>
                      <a:cs typeface="Mongolian Baiti" panose="03000500000000000000" pitchFamily="66" charset="0"/>
                      <a:sym typeface="Raleway"/>
                    </a:rPr>
                    <a:t>Manages mistakes and setbacks efficiently</a:t>
                  </a:r>
                  <a:endParaRPr sz="1900" dirty="0">
                    <a:solidFill>
                      <a:srgbClr val="4C4C4C"/>
                    </a:solidFill>
                    <a:latin typeface="Mongolian Baiti" panose="03000500000000000000" pitchFamily="66" charset="0"/>
                    <a:ea typeface="Raleway"/>
                    <a:cs typeface="Mongolian Baiti" panose="03000500000000000000" pitchFamily="66" charset="0"/>
                    <a:sym typeface="Raleway"/>
                  </a:endParaRPr>
                </a:p>
              </p:txBody>
            </p:sp>
          </p:grpSp>
          <p:grpSp>
            <p:nvGrpSpPr>
              <p:cNvPr id="31" name="Google Shape;319;p47"/>
              <p:cNvGrpSpPr/>
              <p:nvPr/>
            </p:nvGrpSpPr>
            <p:grpSpPr>
              <a:xfrm>
                <a:off x="1777176" y="4461988"/>
                <a:ext cx="1328700" cy="1238387"/>
                <a:chOff x="1462676" y="3524255"/>
                <a:chExt cx="1328700" cy="1238387"/>
              </a:xfrm>
            </p:grpSpPr>
            <p:sp>
              <p:nvSpPr>
                <p:cNvPr id="32" name="Google Shape;320;p47"/>
                <p:cNvSpPr/>
                <p:nvPr/>
              </p:nvSpPr>
              <p:spPr>
                <a:xfrm>
                  <a:off x="1685994" y="3524255"/>
                  <a:ext cx="969300" cy="110070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sp>
              <p:nvSpPr>
                <p:cNvPr id="33" name="Google Shape;321;p47"/>
                <p:cNvSpPr txBox="1"/>
                <p:nvPr/>
              </p:nvSpPr>
              <p:spPr>
                <a:xfrm>
                  <a:off x="1462676" y="3661942"/>
                  <a:ext cx="1328700" cy="1100700"/>
                </a:xfrm>
                <a:prstGeom prst="rect">
                  <a:avLst/>
                </a:prstGeom>
                <a:noFill/>
                <a:ln>
                  <a:noFill/>
                </a:ln>
              </p:spPr>
              <p:txBody>
                <a:bodyPr spcFirstLastPara="1" wrap="square" lIns="90175" tIns="0" rIns="0" bIns="0" anchor="t" anchorCtr="0">
                  <a:noAutofit/>
                </a:bodyPr>
                <a:lstStyle/>
                <a:p>
                  <a:pPr>
                    <a:lnSpc>
                      <a:spcPct val="90000"/>
                    </a:lnSpc>
                    <a:buClr>
                      <a:srgbClr val="000000"/>
                    </a:buClr>
                    <a:buSzPts val="350"/>
                  </a:pPr>
                  <a:r>
                    <a:rPr lang="en-GB">
                      <a:solidFill>
                        <a:srgbClr val="4C4C4C"/>
                      </a:solidFill>
                      <a:latin typeface="Mongolian Baiti" panose="03000500000000000000" pitchFamily="66" charset="0"/>
                      <a:ea typeface="Raleway"/>
                      <a:cs typeface="Mongolian Baiti" panose="03000500000000000000" pitchFamily="66" charset="0"/>
                      <a:sym typeface="Raleway"/>
                    </a:rPr>
                    <a:t>Loves challenges</a:t>
                  </a:r>
                  <a:endParaRPr sz="1900">
                    <a:solidFill>
                      <a:srgbClr val="4C4C4C"/>
                    </a:solidFill>
                    <a:latin typeface="Mongolian Baiti" panose="03000500000000000000" pitchFamily="66" charset="0"/>
                    <a:ea typeface="Raleway"/>
                    <a:cs typeface="Mongolian Baiti" panose="03000500000000000000" pitchFamily="66" charset="0"/>
                    <a:sym typeface="Raleway"/>
                  </a:endParaRPr>
                </a:p>
              </p:txBody>
            </p:sp>
          </p:grpSp>
        </p:grpSp>
        <p:sp>
          <p:nvSpPr>
            <p:cNvPr id="4" name="Google Shape;322;p47"/>
            <p:cNvSpPr txBox="1"/>
            <p:nvPr/>
          </p:nvSpPr>
          <p:spPr>
            <a:xfrm>
              <a:off x="713927" y="2405914"/>
              <a:ext cx="1503600" cy="352800"/>
            </a:xfrm>
            <a:prstGeom prst="rect">
              <a:avLst/>
            </a:prstGeom>
            <a:noFill/>
            <a:ln>
              <a:noFill/>
            </a:ln>
          </p:spPr>
          <p:txBody>
            <a:bodyPr spcFirstLastPara="1" wrap="square" lIns="91425" tIns="45700" rIns="91425" bIns="45700" anchor="t" anchorCtr="0">
              <a:noAutofit/>
            </a:bodyPr>
            <a:lstStyle/>
            <a:p>
              <a:pPr>
                <a:buClr>
                  <a:srgbClr val="000000"/>
                </a:buClr>
                <a:buSzPts val="500"/>
              </a:pPr>
              <a:r>
                <a:rPr lang="en-GB" sz="2700" b="1" dirty="0">
                  <a:solidFill>
                    <a:srgbClr val="025C6F"/>
                  </a:solidFill>
                  <a:latin typeface="Mongolian Baiti" panose="03000500000000000000" pitchFamily="66" charset="0"/>
                  <a:ea typeface="Raleway"/>
                  <a:cs typeface="Mongolian Baiti" panose="03000500000000000000" pitchFamily="66" charset="0"/>
                  <a:sym typeface="Raleway"/>
                </a:rPr>
                <a:t>Challenges</a:t>
              </a:r>
              <a:endParaRPr sz="2700" b="1" dirty="0">
                <a:solidFill>
                  <a:srgbClr val="025C6F"/>
                </a:solidFill>
                <a:latin typeface="Mongolian Baiti" panose="03000500000000000000" pitchFamily="66" charset="0"/>
                <a:ea typeface="Raleway"/>
                <a:cs typeface="Mongolian Baiti" panose="03000500000000000000" pitchFamily="66" charset="0"/>
                <a:sym typeface="Raleway"/>
              </a:endParaRPr>
            </a:p>
          </p:txBody>
        </p:sp>
      </p:grpSp>
    </p:spTree>
    <p:extLst>
      <p:ext uri="{BB962C8B-B14F-4D97-AF65-F5344CB8AC3E}">
        <p14:creationId xmlns:p14="http://schemas.microsoft.com/office/powerpoint/2010/main" val="3797384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7" y="357314"/>
            <a:ext cx="10555705" cy="1325563"/>
          </a:xfrm>
        </p:spPr>
        <p:txBody>
          <a:bodyPr>
            <a:normAutofit/>
          </a:bodyPr>
          <a:lstStyle/>
          <a:p>
            <a:r>
              <a:rPr lang="et-EE" sz="7200" dirty="0" err="1" smtClean="0">
                <a:solidFill>
                  <a:srgbClr val="025C6F"/>
                </a:solidFill>
                <a:latin typeface="Mongolian Baiti" panose="03000500000000000000" pitchFamily="66" charset="0"/>
                <a:cs typeface="Mongolian Baiti" panose="03000500000000000000" pitchFamily="66" charset="0"/>
              </a:rPr>
              <a:t>What</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about</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FBAB34"/>
                </a:solidFill>
                <a:latin typeface="Mongolian Baiti" panose="03000500000000000000" pitchFamily="66" charset="0"/>
                <a:cs typeface="Mongolian Baiti" panose="03000500000000000000" pitchFamily="66" charset="0"/>
              </a:rPr>
              <a:t>you</a:t>
            </a:r>
            <a:r>
              <a:rPr lang="et-EE" sz="7200" dirty="0" smtClean="0">
                <a:solidFill>
                  <a:srgbClr val="FBAB34"/>
                </a:solidFill>
                <a:latin typeface="Mongolian Baiti" panose="03000500000000000000" pitchFamily="66" charset="0"/>
                <a:cs typeface="Mongolian Baiti" panose="03000500000000000000" pitchFamily="66" charset="0"/>
              </a:rPr>
              <a:t>?</a:t>
            </a:r>
            <a:endParaRPr lang="et-EE" sz="7200" dirty="0">
              <a:solidFill>
                <a:srgbClr val="FBAB34"/>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p:txBody>
          <a:bodyPr/>
          <a:lstStyle/>
          <a:p>
            <a:pPr marL="0" lvl="0" indent="0" algn="ctr">
              <a:buNone/>
            </a:pPr>
            <a:r>
              <a:rPr lang="et-EE" dirty="0" err="1">
                <a:solidFill>
                  <a:srgbClr val="F2F2F2">
                    <a:lumMod val="25000"/>
                  </a:srgbClr>
                </a:solidFill>
                <a:latin typeface="Mongolian Baiti" panose="03000500000000000000" pitchFamily="66" charset="0"/>
                <a:cs typeface="Mongolian Baiti" panose="03000500000000000000" pitchFamily="66" charset="0"/>
              </a:rPr>
              <a:t>Please</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go</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to</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sz="4000" dirty="0" err="1">
                <a:solidFill>
                  <a:srgbClr val="025C6F"/>
                </a:solidFill>
                <a:latin typeface="Mongolian Baiti" panose="03000500000000000000" pitchFamily="66" charset="0"/>
                <a:cs typeface="Mongolian Baiti" panose="03000500000000000000" pitchFamily="66" charset="0"/>
              </a:rPr>
              <a:t>menti.com</a:t>
            </a:r>
            <a:r>
              <a:rPr lang="et-EE" sz="4000" dirty="0">
                <a:solidFill>
                  <a:srgbClr val="F2F2F2">
                    <a:lumMod val="25000"/>
                  </a:srgbClr>
                </a:solidFill>
                <a:latin typeface="Mongolian Baiti" panose="03000500000000000000" pitchFamily="66" charset="0"/>
                <a:cs typeface="Mongolian Baiti" panose="03000500000000000000" pitchFamily="66" charset="0"/>
              </a:rPr>
              <a:t> </a:t>
            </a:r>
          </a:p>
          <a:p>
            <a:pPr marL="0" lvl="0" indent="0" algn="ctr">
              <a:buNone/>
            </a:pPr>
            <a:r>
              <a:rPr lang="et-EE" sz="4000" dirty="0" err="1">
                <a:solidFill>
                  <a:srgbClr val="025C6F"/>
                </a:solidFill>
                <a:latin typeface="Mongolian Baiti" panose="03000500000000000000" pitchFamily="66" charset="0"/>
                <a:cs typeface="Mongolian Baiti" panose="03000500000000000000" pitchFamily="66" charset="0"/>
              </a:rPr>
              <a:t>code</a:t>
            </a:r>
            <a:r>
              <a:rPr lang="et-EE" sz="4000" dirty="0">
                <a:solidFill>
                  <a:srgbClr val="025C6F"/>
                </a:solidFill>
                <a:latin typeface="Mongolian Baiti" panose="03000500000000000000" pitchFamily="66" charset="0"/>
                <a:cs typeface="Mongolian Baiti" panose="03000500000000000000" pitchFamily="66" charset="0"/>
              </a:rPr>
              <a:t> </a:t>
            </a:r>
            <a:r>
              <a:rPr lang="et-EE" sz="4000" b="1" dirty="0">
                <a:solidFill>
                  <a:srgbClr val="FBAB34"/>
                </a:solidFill>
                <a:latin typeface="Mongolian Baiti" panose="03000500000000000000" pitchFamily="66" charset="0"/>
                <a:cs typeface="Mongolian Baiti" panose="03000500000000000000" pitchFamily="66" charset="0"/>
              </a:rPr>
              <a:t>917325</a:t>
            </a:r>
            <a:r>
              <a:rPr lang="et-EE" sz="4000" dirty="0">
                <a:solidFill>
                  <a:srgbClr val="025C6F"/>
                </a:solidFill>
                <a:latin typeface="Mongolian Baiti" panose="03000500000000000000" pitchFamily="66" charset="0"/>
                <a:cs typeface="Mongolian Baiti" panose="03000500000000000000" pitchFamily="66" charset="0"/>
              </a:rPr>
              <a:t> </a:t>
            </a:r>
          </a:p>
          <a:p>
            <a:pPr marL="0" lvl="0" indent="0" algn="ctr">
              <a:buNone/>
            </a:pPr>
            <a:r>
              <a:rPr lang="et-EE" dirty="0">
                <a:solidFill>
                  <a:srgbClr val="F2F2F2">
                    <a:lumMod val="25000"/>
                  </a:srgbClr>
                </a:solidFill>
                <a:latin typeface="Mongolian Baiti" panose="03000500000000000000" pitchFamily="66" charset="0"/>
                <a:cs typeface="Mongolian Baiti" panose="03000500000000000000" pitchFamily="66" charset="0"/>
              </a:rPr>
              <a:t>and </a:t>
            </a:r>
            <a:r>
              <a:rPr lang="et-EE" dirty="0" err="1">
                <a:solidFill>
                  <a:srgbClr val="F2F2F2">
                    <a:lumMod val="25000"/>
                  </a:srgbClr>
                </a:solidFill>
                <a:latin typeface="Mongolian Baiti" panose="03000500000000000000" pitchFamily="66" charset="0"/>
                <a:cs typeface="Mongolian Baiti" panose="03000500000000000000" pitchFamily="66" charset="0"/>
              </a:rPr>
              <a:t>rate</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your</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mindset</a:t>
            </a:r>
            <a:r>
              <a:rPr lang="et-EE" dirty="0">
                <a:solidFill>
                  <a:srgbClr val="F2F2F2">
                    <a:lumMod val="25000"/>
                  </a:srgbClr>
                </a:solidFill>
                <a:latin typeface="Mongolian Baiti" panose="03000500000000000000" pitchFamily="66" charset="0"/>
                <a:cs typeface="Mongolian Baiti" panose="03000500000000000000" pitchFamily="66" charset="0"/>
              </a:rPr>
              <a:t> on </a:t>
            </a:r>
            <a:r>
              <a:rPr lang="et-EE" dirty="0" err="1">
                <a:solidFill>
                  <a:srgbClr val="F2F2F2">
                    <a:lumMod val="25000"/>
                  </a:srgbClr>
                </a:solidFill>
                <a:latin typeface="Mongolian Baiti" panose="03000500000000000000" pitchFamily="66" charset="0"/>
                <a:cs typeface="Mongolian Baiti" panose="03000500000000000000" pitchFamily="66" charset="0"/>
              </a:rPr>
              <a:t>the</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following</a:t>
            </a:r>
            <a:r>
              <a:rPr lang="et-EE" dirty="0">
                <a:solidFill>
                  <a:srgbClr val="F2F2F2">
                    <a:lumMod val="25000"/>
                  </a:srgbClr>
                </a:solidFill>
                <a:latin typeface="Mongolian Baiti" panose="03000500000000000000" pitchFamily="66" charset="0"/>
                <a:cs typeface="Mongolian Baiti" panose="03000500000000000000" pitchFamily="66" charset="0"/>
              </a:rPr>
              <a:t> </a:t>
            </a:r>
            <a:r>
              <a:rPr lang="et-EE" dirty="0" err="1">
                <a:solidFill>
                  <a:srgbClr val="F2F2F2">
                    <a:lumMod val="25000"/>
                  </a:srgbClr>
                </a:solidFill>
                <a:latin typeface="Mongolian Baiti" panose="03000500000000000000" pitchFamily="66" charset="0"/>
                <a:cs typeface="Mongolian Baiti" panose="03000500000000000000" pitchFamily="66" charset="0"/>
              </a:rPr>
              <a:t>scale</a:t>
            </a:r>
            <a:r>
              <a:rPr lang="en-US" dirty="0">
                <a:solidFill>
                  <a:srgbClr val="F2F2F2">
                    <a:lumMod val="25000"/>
                  </a:srgbClr>
                </a:solidFill>
                <a:latin typeface="Mongolian Baiti" panose="03000500000000000000" pitchFamily="66" charset="0"/>
                <a:cs typeface="Mongolian Baiti" panose="03000500000000000000" pitchFamily="66" charset="0"/>
              </a:rPr>
              <a:t>:</a:t>
            </a:r>
          </a:p>
        </p:txBody>
      </p:sp>
      <p:grpSp>
        <p:nvGrpSpPr>
          <p:cNvPr id="5" name="Group 4"/>
          <p:cNvGrpSpPr/>
          <p:nvPr/>
        </p:nvGrpSpPr>
        <p:grpSpPr>
          <a:xfrm>
            <a:off x="1629163" y="3732876"/>
            <a:ext cx="8831846" cy="1032800"/>
            <a:chOff x="1425072" y="2751809"/>
            <a:chExt cx="5981878" cy="774600"/>
          </a:xfrm>
        </p:grpSpPr>
        <p:sp>
          <p:nvSpPr>
            <p:cNvPr id="6" name="Google Shape;336;p49"/>
            <p:cNvSpPr/>
            <p:nvPr/>
          </p:nvSpPr>
          <p:spPr>
            <a:xfrm>
              <a:off x="1425072" y="2751809"/>
              <a:ext cx="5981878" cy="774600"/>
            </a:xfrm>
            <a:prstGeom prst="leftRightArrow">
              <a:avLst>
                <a:gd name="adj1" fmla="val 50000"/>
                <a:gd name="adj2" fmla="val 50000"/>
              </a:avLst>
            </a:prstGeom>
            <a:noFill/>
            <a:ln w="12700" cap="flat" cmpd="sng">
              <a:solidFill>
                <a:srgbClr val="FF9A3F"/>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defRPr/>
              </a:pPr>
              <a:endParaRPr sz="1900" kern="0">
                <a:solidFill>
                  <a:srgbClr val="FBAB34"/>
                </a:solidFill>
                <a:latin typeface="Arial"/>
                <a:cs typeface="Arial"/>
                <a:sym typeface="Arial"/>
              </a:endParaRPr>
            </a:p>
          </p:txBody>
        </p:sp>
        <p:sp>
          <p:nvSpPr>
            <p:cNvPr id="7" name="Shape 636"/>
            <p:cNvSpPr/>
            <p:nvPr/>
          </p:nvSpPr>
          <p:spPr>
            <a:xfrm>
              <a:off x="1682818" y="3008395"/>
              <a:ext cx="198783" cy="261427"/>
            </a:xfrm>
            <a:custGeom>
              <a:avLst/>
              <a:gdLst/>
              <a:ahLst/>
              <a:cxnLst/>
              <a:rect l="0" t="0" r="0" b="0"/>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solidFill>
              <a:schemeClr val="bg1"/>
            </a:solidFill>
            <a:ln w="12175" cap="rnd" cmpd="sng">
              <a:solidFill>
                <a:srgbClr val="F68D2E"/>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grpSp>
          <p:nvGrpSpPr>
            <p:cNvPr id="8" name="Shape 855"/>
            <p:cNvGrpSpPr/>
            <p:nvPr/>
          </p:nvGrpSpPr>
          <p:grpSpPr>
            <a:xfrm>
              <a:off x="6966824" y="3008395"/>
              <a:ext cx="184926" cy="221691"/>
              <a:chOff x="2635450" y="4321225"/>
              <a:chExt cx="368400" cy="466425"/>
            </a:xfrm>
          </p:grpSpPr>
          <p:sp>
            <p:nvSpPr>
              <p:cNvPr id="9" name="Shape 856"/>
              <p:cNvSpPr/>
              <p:nvPr/>
            </p:nvSpPr>
            <p:spPr>
              <a:xfrm>
                <a:off x="2635450" y="4653050"/>
                <a:ext cx="368400" cy="134600"/>
              </a:xfrm>
              <a:custGeom>
                <a:avLst/>
                <a:gdLst/>
                <a:ahLst/>
                <a:cxnLst/>
                <a:rect l="0" t="0" r="0" b="0"/>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solidFill>
                <a:srgbClr val="F68D2E"/>
              </a:solid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sp>
            <p:nvSpPr>
              <p:cNvPr id="10" name="Shape 857"/>
              <p:cNvSpPr/>
              <p:nvPr/>
            </p:nvSpPr>
            <p:spPr>
              <a:xfrm>
                <a:off x="2819350" y="4321225"/>
                <a:ext cx="25" cy="347075"/>
              </a:xfrm>
              <a:custGeom>
                <a:avLst/>
                <a:gdLst/>
                <a:ahLst/>
                <a:cxnLst/>
                <a:rect l="0" t="0" r="0" b="0"/>
                <a:pathLst>
                  <a:path w="1" h="13883" fill="none" extrusionOk="0">
                    <a:moveTo>
                      <a:pt x="0" y="13883"/>
                    </a:moveTo>
                    <a:lnTo>
                      <a:pt x="0" y="0"/>
                    </a:lnTo>
                  </a:path>
                </a:pathLst>
              </a:custGeom>
              <a:no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sp>
            <p:nvSpPr>
              <p:cNvPr id="11" name="Shape 858"/>
              <p:cNvSpPr/>
              <p:nvPr/>
            </p:nvSpPr>
            <p:spPr>
              <a:xfrm>
                <a:off x="2872348" y="4340371"/>
                <a:ext cx="114475" cy="114501"/>
              </a:xfrm>
              <a:custGeom>
                <a:avLst/>
                <a:gdLst/>
                <a:ahLst/>
                <a:cxnLst/>
                <a:rect l="0" t="0" r="0" b="0"/>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sp>
            <p:nvSpPr>
              <p:cNvPr id="12" name="Shape 859"/>
              <p:cNvSpPr/>
              <p:nvPr/>
            </p:nvSpPr>
            <p:spPr>
              <a:xfrm>
                <a:off x="2850400" y="4372975"/>
                <a:ext cx="54825" cy="54825"/>
              </a:xfrm>
              <a:custGeom>
                <a:avLst/>
                <a:gdLst/>
                <a:ahLst/>
                <a:cxnLst/>
                <a:rect l="0" t="0" r="0" b="0"/>
                <a:pathLst>
                  <a:path w="2193" h="2193" fill="none" extrusionOk="0">
                    <a:moveTo>
                      <a:pt x="2192" y="0"/>
                    </a:moveTo>
                    <a:lnTo>
                      <a:pt x="0" y="2192"/>
                    </a:lnTo>
                  </a:path>
                </a:pathLst>
              </a:custGeom>
              <a:no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sp>
            <p:nvSpPr>
              <p:cNvPr id="13" name="Shape 860"/>
              <p:cNvSpPr/>
              <p:nvPr/>
            </p:nvSpPr>
            <p:spPr>
              <a:xfrm>
                <a:off x="2646425" y="4429600"/>
                <a:ext cx="156500" cy="156500"/>
              </a:xfrm>
              <a:custGeom>
                <a:avLst/>
                <a:gdLst/>
                <a:ahLst/>
                <a:cxnLst/>
                <a:rect l="0" t="0" r="0" b="0"/>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sp>
            <p:nvSpPr>
              <p:cNvPr id="14" name="Shape 861"/>
              <p:cNvSpPr/>
              <p:nvPr/>
            </p:nvSpPr>
            <p:spPr>
              <a:xfrm>
                <a:off x="2696350" y="4479525"/>
                <a:ext cx="87100" cy="87100"/>
              </a:xfrm>
              <a:custGeom>
                <a:avLst/>
                <a:gdLst/>
                <a:ahLst/>
                <a:cxnLst/>
                <a:rect l="0" t="0" r="0" b="0"/>
                <a:pathLst>
                  <a:path w="3484" h="3484" fill="none" extrusionOk="0">
                    <a:moveTo>
                      <a:pt x="0" y="1"/>
                    </a:moveTo>
                    <a:lnTo>
                      <a:pt x="3483" y="3483"/>
                    </a:lnTo>
                  </a:path>
                </a:pathLst>
              </a:custGeom>
              <a:noFill/>
              <a:ln w="12175" cap="rnd" cmpd="sng">
                <a:solidFill>
                  <a:srgbClr val="FF9A3F"/>
                </a:solidFill>
                <a:prstDash val="solid"/>
                <a:round/>
                <a:headEnd type="none" w="med" len="med"/>
                <a:tailEnd type="none" w="med" len="med"/>
              </a:ln>
            </p:spPr>
            <p:txBody>
              <a:bodyPr wrap="square" lIns="91425" tIns="91425" rIns="91425" bIns="91425" anchor="ctr" anchorCtr="0">
                <a:noAutofit/>
              </a:bodyPr>
              <a:lstStyle/>
              <a:p>
                <a:endParaRPr>
                  <a:solidFill>
                    <a:srgbClr val="FBAB34"/>
                  </a:solidFill>
                </a:endParaRPr>
              </a:p>
            </p:txBody>
          </p:sp>
        </p:grpSp>
      </p:grpSp>
      <p:sp>
        <p:nvSpPr>
          <p:cNvPr id="15" name="TextBox 14"/>
          <p:cNvSpPr txBox="1"/>
          <p:nvPr/>
        </p:nvSpPr>
        <p:spPr>
          <a:xfrm>
            <a:off x="481264" y="3707844"/>
            <a:ext cx="1447982" cy="1231102"/>
          </a:xfrm>
          <a:prstGeom prst="rect">
            <a:avLst/>
          </a:prstGeom>
          <a:noFill/>
        </p:spPr>
        <p:txBody>
          <a:bodyPr wrap="square" lIns="121917" tIns="60958" rIns="121917" bIns="60958" rtlCol="0">
            <a:spAutoFit/>
          </a:bodyPr>
          <a:lstStyle/>
          <a:p>
            <a:r>
              <a:rPr lang="en-US" sz="2400" dirty="0" smtClean="0">
                <a:solidFill>
                  <a:srgbClr val="025C6F"/>
                </a:solidFill>
                <a:latin typeface="Mongolian Baiti" panose="03000500000000000000" pitchFamily="66" charset="0"/>
                <a:cs typeface="Mongolian Baiti" panose="03000500000000000000" pitchFamily="66" charset="0"/>
              </a:rPr>
              <a:t>Purely fixed mindset</a:t>
            </a:r>
            <a:endParaRPr lang="en-US" sz="2400" dirty="0">
              <a:solidFill>
                <a:srgbClr val="025C6F"/>
              </a:solidFill>
              <a:latin typeface="Mongolian Baiti" panose="03000500000000000000" pitchFamily="66" charset="0"/>
              <a:cs typeface="Mongolian Baiti" panose="03000500000000000000" pitchFamily="66" charset="0"/>
            </a:endParaRPr>
          </a:p>
        </p:txBody>
      </p:sp>
      <p:sp>
        <p:nvSpPr>
          <p:cNvPr id="16" name="TextBox 15"/>
          <p:cNvSpPr txBox="1"/>
          <p:nvPr/>
        </p:nvSpPr>
        <p:spPr>
          <a:xfrm>
            <a:off x="10498010" y="3679392"/>
            <a:ext cx="1240660" cy="1231102"/>
          </a:xfrm>
          <a:prstGeom prst="rect">
            <a:avLst/>
          </a:prstGeom>
          <a:noFill/>
        </p:spPr>
        <p:txBody>
          <a:bodyPr wrap="square" lIns="121917" tIns="60958" rIns="121917" bIns="60958" rtlCol="0">
            <a:spAutoFit/>
          </a:bodyPr>
          <a:lstStyle/>
          <a:p>
            <a:r>
              <a:rPr lang="en-US" sz="2400" dirty="0" smtClean="0">
                <a:solidFill>
                  <a:srgbClr val="025C6F"/>
                </a:solidFill>
                <a:latin typeface="Mongolian Baiti" panose="03000500000000000000" pitchFamily="66" charset="0"/>
                <a:cs typeface="Mongolian Baiti" panose="03000500000000000000" pitchFamily="66" charset="0"/>
              </a:rPr>
              <a:t>Purely growth mindset</a:t>
            </a:r>
            <a:endParaRPr lang="en-US" sz="2400" dirty="0">
              <a:solidFill>
                <a:srgbClr val="025C6F"/>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1558204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6.googleusercontent.com/pQDLODghRl5cNkznqCvfEPfXmNzWpY3QxwZflYBtWgQGaeVLckl3zoUUYGuncyi3Wnqcne1SB7n0kAM0ocK3rJvI27cuNjH1TAeklhuklMsTzMb_AniY110GT87oJmOdZHs0QpanqM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14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39465" y="581164"/>
            <a:ext cx="2815388" cy="4708981"/>
          </a:xfrm>
          <a:prstGeom prst="rect">
            <a:avLst/>
          </a:prstGeom>
        </p:spPr>
        <p:txBody>
          <a:bodyPr wrap="square">
            <a:spAutoFit/>
          </a:bodyPr>
          <a:lstStyle/>
          <a:p>
            <a:pPr marL="152396" indent="0">
              <a:buNone/>
            </a:pPr>
            <a:r>
              <a:rPr lang="et-EE" sz="6000" dirty="0" smtClean="0">
                <a:solidFill>
                  <a:srgbClr val="025C6F"/>
                </a:solidFill>
                <a:latin typeface="Mongolian Baiti" panose="03000500000000000000" pitchFamily="66" charset="0"/>
                <a:cs typeface="Mongolian Baiti" panose="03000500000000000000" pitchFamily="66" charset="0"/>
              </a:rPr>
              <a:t>What can we </a:t>
            </a:r>
            <a:r>
              <a:rPr lang="et-EE" sz="6000" dirty="0" smtClean="0">
                <a:solidFill>
                  <a:srgbClr val="FBAB34"/>
                </a:solidFill>
                <a:latin typeface="Mongolian Baiti" panose="03000500000000000000" pitchFamily="66" charset="0"/>
                <a:cs typeface="Mongolian Baiti" panose="03000500000000000000" pitchFamily="66" charset="0"/>
              </a:rPr>
              <a:t>do</a:t>
            </a:r>
            <a:r>
              <a:rPr lang="et-EE" sz="6000" dirty="0" smtClean="0">
                <a:solidFill>
                  <a:srgbClr val="025C6F"/>
                </a:solidFill>
                <a:latin typeface="Mongolian Baiti" panose="03000500000000000000" pitchFamily="66" charset="0"/>
                <a:cs typeface="Mongolian Baiti" panose="03000500000000000000" pitchFamily="66" charset="0"/>
              </a:rPr>
              <a:t> about </a:t>
            </a:r>
          </a:p>
          <a:p>
            <a:pPr marL="152396" indent="0">
              <a:buNone/>
            </a:pPr>
            <a:r>
              <a:rPr lang="et-EE" sz="6000" dirty="0" smtClean="0">
                <a:solidFill>
                  <a:srgbClr val="025C6F"/>
                </a:solidFill>
                <a:latin typeface="Mongolian Baiti" panose="03000500000000000000" pitchFamily="66" charset="0"/>
                <a:cs typeface="Mongolian Baiti" panose="03000500000000000000" pitchFamily="66" charset="0"/>
              </a:rPr>
              <a:t>It?</a:t>
            </a:r>
            <a:endParaRPr lang="et-EE" sz="6000" dirty="0">
              <a:solidFill>
                <a:srgbClr val="025C6F"/>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4127246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0316" y="139023"/>
            <a:ext cx="12296274" cy="1325563"/>
          </a:xfrm>
          <a:prstGeom prst="rect">
            <a:avLst/>
          </a:prstGeom>
        </p:spPr>
        <p:txBody>
          <a:bodyPr>
            <a:noAutofit/>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r>
              <a:rPr lang="et-EE" sz="7200" dirty="0" smtClean="0">
                <a:solidFill>
                  <a:srgbClr val="FBAB34"/>
                </a:solidFill>
                <a:latin typeface="Mongolian Baiti" panose="03000500000000000000" pitchFamily="66" charset="0"/>
                <a:cs typeface="Mongolian Baiti" panose="03000500000000000000" pitchFamily="66" charset="0"/>
              </a:rPr>
              <a:t>Learning</a:t>
            </a:r>
            <a:r>
              <a:rPr lang="en-US" sz="7200" dirty="0" smtClean="0">
                <a:latin typeface="Mongolian Baiti" panose="03000500000000000000" pitchFamily="66" charset="0"/>
                <a:cs typeface="Mongolian Baiti" panose="03000500000000000000" pitchFamily="66" charset="0"/>
              </a:rPr>
              <a:t> </a:t>
            </a:r>
            <a:r>
              <a:rPr lang="en-US" sz="7200" dirty="0" smtClean="0">
                <a:solidFill>
                  <a:srgbClr val="025C6F"/>
                </a:solidFill>
                <a:latin typeface="Mongolian Baiti" panose="03000500000000000000" pitchFamily="66" charset="0"/>
                <a:cs typeface="Mongolian Baiti" panose="03000500000000000000" pitchFamily="66" charset="0"/>
              </a:rPr>
              <a:t>in the</a:t>
            </a:r>
            <a:r>
              <a:rPr lang="et-EE" sz="7200" dirty="0" smtClean="0">
                <a:solidFill>
                  <a:srgbClr val="025C6F"/>
                </a:solidFill>
                <a:latin typeface="Mongolian Baiti" panose="03000500000000000000" pitchFamily="66" charset="0"/>
                <a:cs typeface="Mongolian Baiti" panose="03000500000000000000" pitchFamily="66" charset="0"/>
              </a:rPr>
              <a:t> context</a:t>
            </a:r>
            <a:r>
              <a:rPr lang="en-US" sz="7200" dirty="0" smtClean="0">
                <a:solidFill>
                  <a:srgbClr val="025C6F"/>
                </a:solidFill>
                <a:latin typeface="Mongolian Baiti" panose="03000500000000000000" pitchFamily="66" charset="0"/>
                <a:cs typeface="Mongolian Baiti" panose="03000500000000000000" pitchFamily="66" charset="0"/>
              </a:rPr>
              <a:t> </a:t>
            </a:r>
            <a:endParaRPr lang="et-EE" sz="7200" dirty="0" smtClean="0">
              <a:solidFill>
                <a:srgbClr val="025C6F"/>
              </a:solidFill>
              <a:latin typeface="Mongolian Baiti" panose="03000500000000000000" pitchFamily="66" charset="0"/>
              <a:cs typeface="Mongolian Baiti" panose="03000500000000000000" pitchFamily="66" charset="0"/>
            </a:endParaRPr>
          </a:p>
          <a:p>
            <a:r>
              <a:rPr lang="en-US" sz="7200" dirty="0" smtClean="0">
                <a:solidFill>
                  <a:srgbClr val="025C6F"/>
                </a:solidFill>
                <a:latin typeface="Mongolian Baiti" panose="03000500000000000000" pitchFamily="66" charset="0"/>
                <a:cs typeface="Mongolian Baiti" panose="03000500000000000000" pitchFamily="66" charset="0"/>
              </a:rPr>
              <a:t>of educational innovation</a:t>
            </a:r>
            <a:endParaRPr lang="en-US" sz="7200" dirty="0">
              <a:solidFill>
                <a:srgbClr val="025C6F"/>
              </a:solidFill>
              <a:latin typeface="Mongolian Baiti" panose="03000500000000000000" pitchFamily="66" charset="0"/>
              <a:cs typeface="Mongolian Baiti" panose="03000500000000000000" pitchFamily="66" charset="0"/>
            </a:endParaRPr>
          </a:p>
        </p:txBody>
      </p:sp>
      <p:sp>
        <p:nvSpPr>
          <p:cNvPr id="4" name="Content Placeholder 1"/>
          <p:cNvSpPr txBox="1">
            <a:spLocks/>
          </p:cNvSpPr>
          <p:nvPr/>
        </p:nvSpPr>
        <p:spPr>
          <a:xfrm>
            <a:off x="1405597" y="2265484"/>
            <a:ext cx="3018992" cy="3913716"/>
          </a:xfrm>
          <a:prstGeom prst="rect">
            <a:avLst/>
          </a:prstGeom>
        </p:spPr>
        <p:txBody>
          <a:bodyPr>
            <a:norm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t-EE" sz="8800" b="1" dirty="0" smtClean="0">
                <a:solidFill>
                  <a:srgbClr val="FBAB34"/>
                </a:solidFill>
                <a:latin typeface="Mongolian Baiti" panose="03000500000000000000" pitchFamily="66" charset="0"/>
                <a:cs typeface="Mongolian Baiti" panose="03000500000000000000" pitchFamily="66" charset="0"/>
              </a:rPr>
              <a:t>1</a:t>
            </a:r>
          </a:p>
          <a:p>
            <a:pPr marL="0" indent="0" algn="ctr">
              <a:lnSpc>
                <a:spcPct val="100000"/>
              </a:lnSpc>
              <a:buFont typeface="Arial" panose="020B0604020202020204" pitchFamily="34" charset="0"/>
              <a:buNone/>
            </a:pPr>
            <a:r>
              <a:rPr lang="en-US" dirty="0" smtClean="0">
                <a:solidFill>
                  <a:srgbClr val="025C6F"/>
                </a:solidFill>
                <a:latin typeface="Mongolian Baiti" panose="03000500000000000000" pitchFamily="66" charset="0"/>
                <a:cs typeface="Mongolian Baiti" panose="03000500000000000000" pitchFamily="66" charset="0"/>
              </a:rPr>
              <a:t>LEARNING</a:t>
            </a:r>
            <a:endParaRPr lang="et-EE" dirty="0" smtClean="0">
              <a:solidFill>
                <a:srgbClr val="025C6F"/>
              </a:solidFill>
              <a:latin typeface="Mongolian Baiti" panose="03000500000000000000" pitchFamily="66" charset="0"/>
              <a:cs typeface="Mongolian Baiti" panose="03000500000000000000" pitchFamily="66" charset="0"/>
            </a:endParaRPr>
          </a:p>
          <a:p>
            <a:pPr marL="0" indent="0" algn="ctr">
              <a:lnSpc>
                <a:spcPct val="100000"/>
              </a:lnSpc>
              <a:buFont typeface="Arial" panose="020B0604020202020204" pitchFamily="34" charset="0"/>
              <a:buNone/>
            </a:pPr>
            <a:r>
              <a:rPr lang="en-US" sz="2600" dirty="0" smtClean="0">
                <a:latin typeface="Mongolian Baiti" panose="03000500000000000000" pitchFamily="66" charset="0"/>
                <a:cs typeface="Mongolian Baiti" panose="03000500000000000000" pitchFamily="66" charset="0"/>
              </a:rPr>
              <a:t>Are we accounting for how the brain works and how learning happens</a:t>
            </a:r>
            <a:r>
              <a:rPr lang="et-EE" sz="2600" dirty="0" smtClean="0">
                <a:latin typeface="Mongolian Baiti" panose="03000500000000000000" pitchFamily="66" charset="0"/>
                <a:cs typeface="Mongolian Baiti" panose="03000500000000000000" pitchFamily="66" charset="0"/>
              </a:rPr>
              <a:t>?</a:t>
            </a:r>
          </a:p>
          <a:p>
            <a:pPr marL="0" indent="0" algn="ctr">
              <a:buFont typeface="Arial" panose="020B0604020202020204" pitchFamily="34" charset="0"/>
              <a:buNone/>
            </a:pPr>
            <a:endParaRPr lang="en-US" sz="3200" dirty="0">
              <a:latin typeface="Mongolian Baiti" panose="03000500000000000000" pitchFamily="66" charset="0"/>
              <a:cs typeface="Mongolian Baiti" panose="03000500000000000000" pitchFamily="66" charset="0"/>
            </a:endParaRPr>
          </a:p>
        </p:txBody>
      </p:sp>
      <p:sp>
        <p:nvSpPr>
          <p:cNvPr id="5" name="Content Placeholder 1"/>
          <p:cNvSpPr txBox="1">
            <a:spLocks/>
          </p:cNvSpPr>
          <p:nvPr/>
        </p:nvSpPr>
        <p:spPr>
          <a:xfrm>
            <a:off x="4424589" y="2265484"/>
            <a:ext cx="3018992" cy="3913716"/>
          </a:xfrm>
          <a:prstGeom prst="rect">
            <a:avLst/>
          </a:prstGeom>
        </p:spPr>
        <p:txBody>
          <a:bodyPr>
            <a:norm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t-EE" sz="8800" b="1" dirty="0" smtClean="0">
                <a:solidFill>
                  <a:srgbClr val="FBAB34"/>
                </a:solidFill>
                <a:latin typeface="Mongolian Baiti" panose="03000500000000000000" pitchFamily="66" charset="0"/>
                <a:cs typeface="Mongolian Baiti" panose="03000500000000000000" pitchFamily="66" charset="0"/>
              </a:rPr>
              <a:t>2</a:t>
            </a:r>
          </a:p>
          <a:p>
            <a:pPr marL="0" indent="0" algn="ctr">
              <a:lnSpc>
                <a:spcPct val="100000"/>
              </a:lnSpc>
              <a:buFont typeface="Arial" panose="020B0604020202020204" pitchFamily="34" charset="0"/>
              <a:buNone/>
            </a:pPr>
            <a:r>
              <a:rPr lang="en-US" dirty="0" smtClean="0">
                <a:solidFill>
                  <a:srgbClr val="025C6F"/>
                </a:solidFill>
                <a:latin typeface="Mongolian Baiti" panose="03000500000000000000" pitchFamily="66" charset="0"/>
                <a:cs typeface="Mongolian Baiti" panose="03000500000000000000" pitchFamily="66" charset="0"/>
              </a:rPr>
              <a:t>MINDSET</a:t>
            </a:r>
          </a:p>
          <a:p>
            <a:pPr marL="0" indent="0" algn="ctr">
              <a:lnSpc>
                <a:spcPct val="100000"/>
              </a:lnSpc>
              <a:buFont typeface="Arial" panose="020B0604020202020204" pitchFamily="34" charset="0"/>
              <a:buNone/>
            </a:pPr>
            <a:r>
              <a:rPr lang="en-US" sz="2600" dirty="0" smtClean="0">
                <a:latin typeface="Mongolian Baiti" panose="03000500000000000000" pitchFamily="66" charset="0"/>
                <a:cs typeface="Mongolian Baiti" panose="03000500000000000000" pitchFamily="66" charset="0"/>
              </a:rPr>
              <a:t>What kind of messages </a:t>
            </a:r>
            <a:r>
              <a:rPr lang="et-EE" sz="2600" dirty="0" smtClean="0">
                <a:latin typeface="Mongolian Baiti" panose="03000500000000000000" pitchFamily="66" charset="0"/>
                <a:cs typeface="Mongolian Baiti" panose="03000500000000000000" pitchFamily="66" charset="0"/>
              </a:rPr>
              <a:t>are</a:t>
            </a:r>
            <a:r>
              <a:rPr lang="en-US" sz="2600" dirty="0" smtClean="0">
                <a:latin typeface="Mongolian Baiti" panose="03000500000000000000" pitchFamily="66" charset="0"/>
                <a:cs typeface="Mongolian Baiti" panose="03000500000000000000" pitchFamily="66" charset="0"/>
              </a:rPr>
              <a:t> we send</a:t>
            </a:r>
            <a:r>
              <a:rPr lang="et-EE" sz="2600" dirty="0" smtClean="0">
                <a:latin typeface="Mongolian Baiti" panose="03000500000000000000" pitchFamily="66" charset="0"/>
                <a:cs typeface="Mongolian Baiti" panose="03000500000000000000" pitchFamily="66" charset="0"/>
              </a:rPr>
              <a:t>ing</a:t>
            </a:r>
            <a:r>
              <a:rPr lang="en-US" sz="2600" dirty="0" smtClean="0">
                <a:latin typeface="Mongolian Baiti" panose="03000500000000000000" pitchFamily="66" charset="0"/>
                <a:cs typeface="Mongolian Baiti" panose="03000500000000000000" pitchFamily="66" charset="0"/>
              </a:rPr>
              <a:t> about improvement</a:t>
            </a:r>
            <a:r>
              <a:rPr lang="et-EE" sz="2600" dirty="0" smtClean="0">
                <a:latin typeface="Mongolian Baiti" panose="03000500000000000000" pitchFamily="66" charset="0"/>
                <a:cs typeface="Mongolian Baiti" panose="03000500000000000000" pitchFamily="66" charset="0"/>
              </a:rPr>
              <a:t>?</a:t>
            </a:r>
            <a:endParaRPr lang="en-US" sz="2600" dirty="0">
              <a:latin typeface="Mongolian Baiti" panose="03000500000000000000" pitchFamily="66" charset="0"/>
              <a:cs typeface="Mongolian Baiti" panose="03000500000000000000" pitchFamily="66" charset="0"/>
            </a:endParaRPr>
          </a:p>
        </p:txBody>
      </p:sp>
      <p:sp>
        <p:nvSpPr>
          <p:cNvPr id="6" name="Content Placeholder 1"/>
          <p:cNvSpPr txBox="1">
            <a:spLocks/>
          </p:cNvSpPr>
          <p:nvPr/>
        </p:nvSpPr>
        <p:spPr>
          <a:xfrm>
            <a:off x="7443581" y="2265484"/>
            <a:ext cx="3018992" cy="3913716"/>
          </a:xfrm>
          <a:prstGeom prst="rect">
            <a:avLst/>
          </a:prstGeom>
        </p:spPr>
        <p:txBody>
          <a:bodyPr>
            <a:norm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t-EE" sz="8800" b="1" dirty="0" smtClean="0">
                <a:solidFill>
                  <a:srgbClr val="FBAB34"/>
                </a:solidFill>
                <a:latin typeface="Mongolian Baiti" panose="03000500000000000000" pitchFamily="66" charset="0"/>
                <a:cs typeface="Mongolian Baiti" panose="03000500000000000000" pitchFamily="66" charset="0"/>
              </a:rPr>
              <a:t>3</a:t>
            </a:r>
          </a:p>
          <a:p>
            <a:pPr marL="0" indent="0" algn="ctr">
              <a:lnSpc>
                <a:spcPct val="100000"/>
              </a:lnSpc>
              <a:buFont typeface="Arial" panose="020B0604020202020204" pitchFamily="34" charset="0"/>
              <a:buNone/>
            </a:pPr>
            <a:r>
              <a:rPr lang="en-US" dirty="0" smtClean="0">
                <a:solidFill>
                  <a:srgbClr val="025C6F"/>
                </a:solidFill>
                <a:latin typeface="Mongolian Baiti" panose="03000500000000000000" pitchFamily="66" charset="0"/>
                <a:cs typeface="Mongolian Baiti" panose="03000500000000000000" pitchFamily="66" charset="0"/>
              </a:rPr>
              <a:t>MOTIVATION</a:t>
            </a:r>
          </a:p>
          <a:p>
            <a:pPr marL="0" indent="0" algn="ctr">
              <a:lnSpc>
                <a:spcPct val="100000"/>
              </a:lnSpc>
              <a:buFont typeface="Arial" panose="020B0604020202020204" pitchFamily="34" charset="0"/>
              <a:buNone/>
            </a:pPr>
            <a:r>
              <a:rPr lang="en-US" sz="2400" dirty="0" smtClean="0">
                <a:latin typeface="Mongolian Baiti" panose="03000500000000000000" pitchFamily="66" charset="0"/>
                <a:cs typeface="Mongolian Baiti" panose="03000500000000000000" pitchFamily="66" charset="0"/>
              </a:rPr>
              <a:t>Are students’ basic psychological needs satisfied in this environment</a:t>
            </a:r>
            <a:r>
              <a:rPr lang="et-EE" sz="2400" dirty="0" smtClean="0">
                <a:latin typeface="Mongolian Baiti" panose="03000500000000000000" pitchFamily="66" charset="0"/>
                <a:cs typeface="Mongolian Baiti" panose="03000500000000000000" pitchFamily="66" charset="0"/>
              </a:rPr>
              <a:t>?</a:t>
            </a:r>
            <a:endParaRPr lang="en-US" sz="24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4293797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618503"/>
            <a:ext cx="6553200" cy="4445000"/>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838200" y="2929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smtClean="0">
                <a:solidFill>
                  <a:srgbClr val="025C6F"/>
                </a:solidFill>
                <a:latin typeface="Mongolian Baiti" panose="03000500000000000000" pitchFamily="66" charset="0"/>
                <a:cs typeface="Mongolian Baiti" panose="03000500000000000000" pitchFamily="66" charset="0"/>
              </a:rPr>
              <a:t>Waiting for the wind</a:t>
            </a:r>
            <a:endParaRPr lang="en-US" sz="7200" dirty="0">
              <a:solidFill>
                <a:srgbClr val="025C6F"/>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2549183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1690692"/>
            <a:ext cx="6667500" cy="4445000"/>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838200" y="36512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smtClean="0">
                <a:solidFill>
                  <a:srgbClr val="025C6F"/>
                </a:solidFill>
                <a:latin typeface="Mongolian Baiti" panose="03000500000000000000" pitchFamily="66" charset="0"/>
                <a:cs typeface="Mongolian Baiti" panose="03000500000000000000" pitchFamily="66" charset="0"/>
              </a:rPr>
              <a:t>Catching the wind</a:t>
            </a:r>
            <a:endParaRPr lang="en-US" sz="7200" dirty="0">
              <a:solidFill>
                <a:srgbClr val="025C6F"/>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536233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621" y="505326"/>
            <a:ext cx="3404937" cy="4054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3" name="Picture 2"/>
          <p:cNvPicPr>
            <a:picLocks noChangeAspect="1"/>
          </p:cNvPicPr>
          <p:nvPr/>
        </p:nvPicPr>
        <p:blipFill>
          <a:blip r:embed="rId2"/>
          <a:stretch>
            <a:fillRect/>
          </a:stretch>
        </p:blipFill>
        <p:spPr>
          <a:xfrm>
            <a:off x="5195135" y="322062"/>
            <a:ext cx="1869908" cy="2708969"/>
          </a:xfrm>
          <a:prstGeom prst="rect">
            <a:avLst/>
          </a:prstGeom>
        </p:spPr>
      </p:pic>
      <p:sp>
        <p:nvSpPr>
          <p:cNvPr id="4" name="Subtitle 2">
            <a:extLst>
              <a:ext uri="{FF2B5EF4-FFF2-40B4-BE49-F238E27FC236}">
                <a16:creationId xmlns="" xmlns:a16="http://schemas.microsoft.com/office/drawing/2014/main" id="{4A1DD899-2784-4B7F-A5BE-38A05F8991D2}"/>
              </a:ext>
            </a:extLst>
          </p:cNvPr>
          <p:cNvSpPr txBox="1">
            <a:spLocks/>
          </p:cNvSpPr>
          <p:nvPr/>
        </p:nvSpPr>
        <p:spPr>
          <a:xfrm>
            <a:off x="3052010" y="3192753"/>
            <a:ext cx="6156158" cy="1018309"/>
          </a:xfrm>
          <a:prstGeom prst="rect">
            <a:avLst/>
          </a:prstGeom>
        </p:spPr>
        <p:txBody>
          <a:bodyPr>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smtClean="0">
                <a:solidFill>
                  <a:srgbClr val="FBAB34"/>
                </a:solidFill>
                <a:latin typeface="Mongolian Baiti" panose="03000500000000000000" pitchFamily="66" charset="0"/>
                <a:cs typeface="Mongolian Baiti" panose="03000500000000000000" pitchFamily="66" charset="0"/>
              </a:rPr>
              <a:t>Good winds</a:t>
            </a:r>
            <a:r>
              <a:rPr lang="et-EE" sz="6600" dirty="0" smtClean="0">
                <a:solidFill>
                  <a:srgbClr val="FBAB34"/>
                </a:solidFill>
                <a:latin typeface="Mongolian Baiti" panose="03000500000000000000" pitchFamily="66" charset="0"/>
                <a:cs typeface="Mongolian Baiti" panose="03000500000000000000" pitchFamily="66" charset="0"/>
              </a:rPr>
              <a:t> to all of us</a:t>
            </a:r>
            <a:r>
              <a:rPr lang="en-US" sz="6600" dirty="0" smtClean="0">
                <a:solidFill>
                  <a:srgbClr val="FBAB34"/>
                </a:solidFill>
                <a:latin typeface="Mongolian Baiti" panose="03000500000000000000" pitchFamily="66" charset="0"/>
                <a:cs typeface="Mongolian Baiti" panose="03000500000000000000" pitchFamily="66" charset="0"/>
              </a:rPr>
              <a:t>!</a:t>
            </a:r>
            <a:endParaRPr lang="et-EE" sz="6600"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4028677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9"/>
            <a:ext cx="10515600" cy="964907"/>
          </a:xfrm>
        </p:spPr>
        <p:txBody>
          <a:bodyPr>
            <a:noAutofit/>
          </a:bodyPr>
          <a:lstStyle/>
          <a:p>
            <a:pPr algn="ctr"/>
            <a:r>
              <a:rPr lang="et-EE" sz="7200" dirty="0">
                <a:solidFill>
                  <a:srgbClr val="025C6F"/>
                </a:solidFill>
                <a:latin typeface="Mongolian Baiti" panose="03000500000000000000" pitchFamily="66" charset="0"/>
                <a:cs typeface="Mongolian Baiti" panose="03000500000000000000" pitchFamily="66" charset="0"/>
              </a:rPr>
              <a:t/>
            </a:r>
            <a:br>
              <a:rPr lang="et-EE" sz="7200" dirty="0">
                <a:solidFill>
                  <a:srgbClr val="025C6F"/>
                </a:solidFill>
                <a:latin typeface="Mongolian Baiti" panose="03000500000000000000" pitchFamily="66" charset="0"/>
                <a:cs typeface="Mongolian Baiti" panose="03000500000000000000" pitchFamily="66" charset="0"/>
              </a:rPr>
            </a:br>
            <a:r>
              <a:rPr lang="et-EE" sz="7200" dirty="0" smtClean="0">
                <a:solidFill>
                  <a:srgbClr val="025C6F"/>
                </a:solidFill>
                <a:latin typeface="Mongolian Baiti" panose="03000500000000000000" pitchFamily="66" charset="0"/>
                <a:cs typeface="Mongolian Baiti" panose="03000500000000000000" pitchFamily="66" charset="0"/>
              </a:rPr>
              <a:t>In </a:t>
            </a:r>
            <a:r>
              <a:rPr lang="et-EE" sz="7200" dirty="0" smtClean="0">
                <a:solidFill>
                  <a:srgbClr val="FBAB34"/>
                </a:solidFill>
                <a:latin typeface="Mongolian Baiti" panose="03000500000000000000" pitchFamily="66" charset="0"/>
                <a:cs typeface="Mongolian Baiti" panose="03000500000000000000" pitchFamily="66" charset="0"/>
              </a:rPr>
              <a:t>PISA</a:t>
            </a:r>
            <a:r>
              <a:rPr lang="et-EE" sz="7200" dirty="0" smtClean="0">
                <a:solidFill>
                  <a:srgbClr val="025C6F"/>
                </a:solidFill>
                <a:latin typeface="Mongolian Baiti" panose="03000500000000000000" pitchFamily="66" charset="0"/>
                <a:cs typeface="Mongolian Baiti" panose="03000500000000000000" pitchFamily="66" charset="0"/>
              </a:rPr>
              <a:t> rankings</a:t>
            </a:r>
            <a:br>
              <a:rPr lang="et-EE" sz="7200" dirty="0" smtClean="0">
                <a:solidFill>
                  <a:srgbClr val="025C6F"/>
                </a:solidFill>
                <a:latin typeface="Mongolian Baiti" panose="03000500000000000000" pitchFamily="66" charset="0"/>
                <a:cs typeface="Mongolian Baiti" panose="03000500000000000000" pitchFamily="66" charset="0"/>
              </a:rPr>
            </a:br>
            <a:endParaRPr lang="en-US" sz="7200" dirty="0">
              <a:solidFill>
                <a:srgbClr val="025C6F"/>
              </a:solidFill>
              <a:latin typeface="Mongolian Baiti" panose="03000500000000000000" pitchFamily="66" charset="0"/>
              <a:cs typeface="Mongolian Baiti" panose="03000500000000000000" pitchFamily="66" charset="0"/>
            </a:endParaRP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2993585936"/>
              </p:ext>
            </p:extLst>
          </p:nvPr>
        </p:nvGraphicFramePr>
        <p:xfrm>
          <a:off x="6313800" y="2238222"/>
          <a:ext cx="5040000" cy="2700000"/>
        </p:xfrm>
        <a:graphic>
          <a:graphicData uri="http://schemas.openxmlformats.org/drawingml/2006/table">
            <a:tbl>
              <a:tblPr firstRow="1" bandRow="1">
                <a:tableStyleId>{5C22544A-7EE6-4342-B048-85BDC9FD1C3A}</a:tableStyleId>
              </a:tblPr>
              <a:tblGrid>
                <a:gridCol w="936000">
                  <a:extLst>
                    <a:ext uri="{9D8B030D-6E8A-4147-A177-3AD203B41FA5}">
                      <a16:colId xmlns="" xmlns:a16="http://schemas.microsoft.com/office/drawing/2014/main" val="20000"/>
                    </a:ext>
                  </a:extLst>
                </a:gridCol>
                <a:gridCol w="1368000">
                  <a:extLst>
                    <a:ext uri="{9D8B030D-6E8A-4147-A177-3AD203B41FA5}">
                      <a16:colId xmlns="" xmlns:a16="http://schemas.microsoft.com/office/drawing/2014/main" val="20001"/>
                    </a:ext>
                  </a:extLst>
                </a:gridCol>
                <a:gridCol w="1368000">
                  <a:extLst>
                    <a:ext uri="{9D8B030D-6E8A-4147-A177-3AD203B41FA5}">
                      <a16:colId xmlns="" xmlns:a16="http://schemas.microsoft.com/office/drawing/2014/main" val="20002"/>
                    </a:ext>
                  </a:extLst>
                </a:gridCol>
                <a:gridCol w="1368000">
                  <a:extLst>
                    <a:ext uri="{9D8B030D-6E8A-4147-A177-3AD203B41FA5}">
                      <a16:colId xmlns="" xmlns:a16="http://schemas.microsoft.com/office/drawing/2014/main" val="20003"/>
                    </a:ext>
                  </a:extLst>
                </a:gridCol>
              </a:tblGrid>
              <a:tr h="540000">
                <a:tc>
                  <a:txBody>
                    <a:bodyPr/>
                    <a:lstStyle/>
                    <a:p>
                      <a:r>
                        <a:rPr lang="et-EE" sz="2000" dirty="0" smtClean="0">
                          <a:latin typeface="Mongolian Baiti" panose="03000500000000000000" pitchFamily="66" charset="0"/>
                          <a:cs typeface="Mongolian Baiti" panose="03000500000000000000" pitchFamily="66" charset="0"/>
                        </a:rPr>
                        <a:t>YEAR</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r>
                        <a:rPr lang="et-EE" sz="2000" dirty="0" smtClean="0">
                          <a:latin typeface="Mongolian Baiti" panose="03000500000000000000" pitchFamily="66" charset="0"/>
                          <a:cs typeface="Mongolian Baiti" panose="03000500000000000000" pitchFamily="66" charset="0"/>
                        </a:rPr>
                        <a:t>SCIENCE</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r>
                        <a:rPr lang="et-EE" sz="2000" dirty="0" smtClean="0">
                          <a:latin typeface="Mongolian Baiti" panose="03000500000000000000" pitchFamily="66" charset="0"/>
                          <a:cs typeface="Mongolian Baiti" panose="03000500000000000000" pitchFamily="66" charset="0"/>
                        </a:rPr>
                        <a:t>READING</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r>
                        <a:rPr lang="et-EE" sz="2000" dirty="0" smtClean="0">
                          <a:latin typeface="Mongolian Baiti" panose="03000500000000000000" pitchFamily="66" charset="0"/>
                          <a:cs typeface="Mongolian Baiti" panose="03000500000000000000" pitchFamily="66" charset="0"/>
                        </a:rPr>
                        <a:t>MATH</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0"/>
                  </a:ext>
                </a:extLst>
              </a:tr>
              <a:tr h="540000">
                <a:tc>
                  <a:txBody>
                    <a:bodyPr/>
                    <a:lstStyle/>
                    <a:p>
                      <a:r>
                        <a:rPr lang="et-EE" sz="2000" dirty="0" smtClean="0">
                          <a:latin typeface="Mongolian Baiti" panose="03000500000000000000" pitchFamily="66" charset="0"/>
                          <a:cs typeface="Mongolian Baiti" panose="03000500000000000000" pitchFamily="66" charset="0"/>
                        </a:rPr>
                        <a:t>2006</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1"/>
                  </a:ext>
                </a:extLst>
              </a:tr>
              <a:tr h="540000">
                <a:tc>
                  <a:txBody>
                    <a:bodyPr/>
                    <a:lstStyle/>
                    <a:p>
                      <a:r>
                        <a:rPr lang="et-EE" sz="2000" dirty="0" smtClean="0">
                          <a:latin typeface="Mongolian Baiti" panose="03000500000000000000" pitchFamily="66" charset="0"/>
                          <a:cs typeface="Mongolian Baiti" panose="03000500000000000000" pitchFamily="66" charset="0"/>
                        </a:rPr>
                        <a:t>2009</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2"/>
                  </a:ext>
                </a:extLst>
              </a:tr>
              <a:tr h="540000">
                <a:tc>
                  <a:txBody>
                    <a:bodyPr/>
                    <a:lstStyle/>
                    <a:p>
                      <a:r>
                        <a:rPr lang="et-EE" sz="2000" dirty="0" smtClean="0">
                          <a:latin typeface="Mongolian Baiti" panose="03000500000000000000" pitchFamily="66" charset="0"/>
                          <a:cs typeface="Mongolian Baiti" panose="03000500000000000000" pitchFamily="66" charset="0"/>
                        </a:rPr>
                        <a:t>2012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4</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3"/>
                  </a:ext>
                </a:extLst>
              </a:tr>
              <a:tr h="540000">
                <a:tc>
                  <a:txBody>
                    <a:bodyPr/>
                    <a:lstStyle/>
                    <a:p>
                      <a:r>
                        <a:rPr lang="et-EE" sz="2000" dirty="0" smtClean="0">
                          <a:latin typeface="Mongolian Baiti" panose="03000500000000000000" pitchFamily="66" charset="0"/>
                          <a:cs typeface="Mongolian Baiti" panose="03000500000000000000" pitchFamily="66" charset="0"/>
                        </a:rPr>
                        <a:t>2015</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5</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4"/>
                  </a:ext>
                </a:extLst>
              </a:tr>
            </a:tbl>
          </a:graphicData>
        </a:graphic>
      </p:graphicFrame>
      <p:graphicFrame>
        <p:nvGraphicFramePr>
          <p:cNvPr id="10" name="Content Placeholder 9"/>
          <p:cNvGraphicFramePr>
            <a:graphicFrameLocks noGrp="1"/>
          </p:cNvGraphicFramePr>
          <p:nvPr>
            <p:ph sz="half" idx="1"/>
            <p:extLst>
              <p:ext uri="{D42A27DB-BD31-4B8C-83A1-F6EECF244321}">
                <p14:modId xmlns:p14="http://schemas.microsoft.com/office/powerpoint/2010/main" val="2665103622"/>
              </p:ext>
            </p:extLst>
          </p:nvPr>
        </p:nvGraphicFramePr>
        <p:xfrm>
          <a:off x="498764" y="2238222"/>
          <a:ext cx="5040000" cy="2700000"/>
        </p:xfrm>
        <a:graphic>
          <a:graphicData uri="http://schemas.openxmlformats.org/drawingml/2006/table">
            <a:tbl>
              <a:tblPr firstRow="1" bandRow="1">
                <a:tableStyleId>{5C22544A-7EE6-4342-B048-85BDC9FD1C3A}</a:tableStyleId>
              </a:tblPr>
              <a:tblGrid>
                <a:gridCol w="936000">
                  <a:extLst>
                    <a:ext uri="{9D8B030D-6E8A-4147-A177-3AD203B41FA5}">
                      <a16:colId xmlns="" xmlns:a16="http://schemas.microsoft.com/office/drawing/2014/main" val="20000"/>
                    </a:ext>
                  </a:extLst>
                </a:gridCol>
                <a:gridCol w="1368000">
                  <a:extLst>
                    <a:ext uri="{9D8B030D-6E8A-4147-A177-3AD203B41FA5}">
                      <a16:colId xmlns="" xmlns:a16="http://schemas.microsoft.com/office/drawing/2014/main" val="20001"/>
                    </a:ext>
                  </a:extLst>
                </a:gridCol>
                <a:gridCol w="1368000">
                  <a:extLst>
                    <a:ext uri="{9D8B030D-6E8A-4147-A177-3AD203B41FA5}">
                      <a16:colId xmlns="" xmlns:a16="http://schemas.microsoft.com/office/drawing/2014/main" val="20002"/>
                    </a:ext>
                  </a:extLst>
                </a:gridCol>
                <a:gridCol w="1368000">
                  <a:extLst>
                    <a:ext uri="{9D8B030D-6E8A-4147-A177-3AD203B41FA5}">
                      <a16:colId xmlns="" xmlns:a16="http://schemas.microsoft.com/office/drawing/2014/main" val="20003"/>
                    </a:ext>
                  </a:extLst>
                </a:gridCol>
              </a:tblGrid>
              <a:tr h="540000">
                <a:tc>
                  <a:txBody>
                    <a:bodyPr/>
                    <a:lstStyle/>
                    <a:p>
                      <a:pPr algn="ctr"/>
                      <a:r>
                        <a:rPr lang="et-EE" sz="2000" dirty="0" smtClean="0">
                          <a:latin typeface="Mongolian Baiti" panose="03000500000000000000" pitchFamily="66" charset="0"/>
                          <a:cs typeface="Mongolian Baiti" panose="03000500000000000000" pitchFamily="66" charset="0"/>
                        </a:rPr>
                        <a:t>YEAR</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SCIENCE</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READING</a:t>
                      </a:r>
                      <a:endParaRPr lang="en-US" sz="2000" dirty="0">
                        <a:latin typeface="Mongolian Baiti" panose="03000500000000000000" pitchFamily="66" charset="0"/>
                        <a:cs typeface="Mongolian Baiti" panose="03000500000000000000" pitchFamily="66" charset="0"/>
                      </a:endParaRPr>
                    </a:p>
                  </a:txBody>
                  <a:tcPr marL="121920" marR="121920">
                    <a:solidFill>
                      <a:srgbClr val="FBAB34"/>
                    </a:solidFill>
                  </a:tcPr>
                </a:tc>
                <a:tc>
                  <a:txBody>
                    <a:bodyPr/>
                    <a:lstStyle/>
                    <a:p>
                      <a:pPr algn="ctr"/>
                      <a:r>
                        <a:rPr lang="et-EE" sz="2000" dirty="0" smtClean="0">
                          <a:latin typeface="Mongolian Baiti" panose="03000500000000000000" pitchFamily="66" charset="0"/>
                          <a:cs typeface="Mongolian Baiti" panose="03000500000000000000" pitchFamily="66" charset="0"/>
                        </a:rPr>
                        <a:t>MATH</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0"/>
                  </a:ext>
                </a:extLst>
              </a:tr>
              <a:tr h="540000">
                <a:tc>
                  <a:txBody>
                    <a:bodyPr/>
                    <a:lstStyle/>
                    <a:p>
                      <a:r>
                        <a:rPr lang="et-EE" sz="2000" dirty="0" smtClean="0">
                          <a:latin typeface="Mongolian Baiti" panose="03000500000000000000" pitchFamily="66" charset="0"/>
                          <a:cs typeface="Mongolian Baiti" panose="03000500000000000000" pitchFamily="66" charset="0"/>
                        </a:rPr>
                        <a:t>2006</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6</a:t>
                      </a:r>
                      <a:endParaRPr lang="en-US" sz="2000" dirty="0">
                        <a:latin typeface="Mongolian Baiti" panose="03000500000000000000" pitchFamily="66" charset="0"/>
                        <a:cs typeface="Mongolian Baiti" panose="03000500000000000000" pitchFamily="66" charset="0"/>
                      </a:endParaRPr>
                    </a:p>
                  </a:txBody>
                  <a:tcPr marL="121920" marR="121920">
                    <a:solidFill>
                      <a:srgbClr val="FBAB34"/>
                    </a:solidFill>
                  </a:tcPr>
                </a:tc>
                <a:tc>
                  <a:txBody>
                    <a:bodyPr/>
                    <a:lstStyle/>
                    <a:p>
                      <a:pPr algn="ctr"/>
                      <a:r>
                        <a:rPr lang="et-EE" sz="2000" dirty="0" smtClean="0">
                          <a:latin typeface="Mongolian Baiti" panose="03000500000000000000" pitchFamily="66" charset="0"/>
                          <a:cs typeface="Mongolian Baiti" panose="03000500000000000000" pitchFamily="66" charset="0"/>
                        </a:rPr>
                        <a:t>6</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1"/>
                  </a:ext>
                </a:extLst>
              </a:tr>
              <a:tr h="540000">
                <a:tc>
                  <a:txBody>
                    <a:bodyPr/>
                    <a:lstStyle/>
                    <a:p>
                      <a:r>
                        <a:rPr lang="et-EE" sz="2000" dirty="0" smtClean="0">
                          <a:latin typeface="Mongolian Baiti" panose="03000500000000000000" pitchFamily="66" charset="0"/>
                          <a:cs typeface="Mongolian Baiti" panose="03000500000000000000" pitchFamily="66" charset="0"/>
                        </a:rPr>
                        <a:t>2009</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5</a:t>
                      </a:r>
                      <a:endParaRPr lang="en-US" sz="2000" dirty="0">
                        <a:latin typeface="Mongolian Baiti" panose="03000500000000000000" pitchFamily="66" charset="0"/>
                        <a:cs typeface="Mongolian Baiti" panose="03000500000000000000" pitchFamily="66" charset="0"/>
                      </a:endParaRPr>
                    </a:p>
                  </a:txBody>
                  <a:tcPr marL="121920" marR="121920">
                    <a:solidFill>
                      <a:srgbClr val="FBAB34"/>
                    </a:solidFill>
                  </a:tcPr>
                </a:tc>
                <a:tc>
                  <a:txBody>
                    <a:bodyPr/>
                    <a:lstStyle/>
                    <a:p>
                      <a:pPr algn="ctr"/>
                      <a:r>
                        <a:rPr lang="et-EE" sz="2000" dirty="0" smtClean="0">
                          <a:latin typeface="Mongolian Baiti" panose="03000500000000000000" pitchFamily="66" charset="0"/>
                          <a:cs typeface="Mongolian Baiti" panose="03000500000000000000" pitchFamily="66" charset="0"/>
                        </a:rPr>
                        <a:t>6</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2"/>
                  </a:ext>
                </a:extLst>
              </a:tr>
              <a:tr h="540000">
                <a:tc>
                  <a:txBody>
                    <a:bodyPr/>
                    <a:lstStyle/>
                    <a:p>
                      <a:r>
                        <a:rPr lang="et-EE" sz="2000" dirty="0" smtClean="0">
                          <a:latin typeface="Mongolian Baiti" panose="03000500000000000000" pitchFamily="66" charset="0"/>
                          <a:cs typeface="Mongolian Baiti" panose="03000500000000000000" pitchFamily="66" charset="0"/>
                        </a:rPr>
                        <a:t>2012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2</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4</a:t>
                      </a:r>
                      <a:endParaRPr lang="en-US" sz="2000" dirty="0">
                        <a:latin typeface="Mongolian Baiti" panose="03000500000000000000" pitchFamily="66" charset="0"/>
                        <a:cs typeface="Mongolian Baiti" panose="03000500000000000000" pitchFamily="66" charset="0"/>
                      </a:endParaRPr>
                    </a:p>
                  </a:txBody>
                  <a:tcPr marL="121920" marR="121920">
                    <a:solidFill>
                      <a:srgbClr val="FBAB34"/>
                    </a:solidFill>
                  </a:tcPr>
                </a:tc>
                <a:tc>
                  <a:txBody>
                    <a:bodyPr/>
                    <a:lstStyle/>
                    <a:p>
                      <a:pPr algn="ctr"/>
                      <a:r>
                        <a:rPr lang="et-EE" sz="2000" dirty="0" smtClean="0">
                          <a:latin typeface="Mongolian Baiti" panose="03000500000000000000" pitchFamily="66" charset="0"/>
                          <a:cs typeface="Mongolian Baiti" panose="03000500000000000000" pitchFamily="66" charset="0"/>
                        </a:rPr>
                        <a:t>3</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3"/>
                  </a:ext>
                </a:extLst>
              </a:tr>
              <a:tr h="540000">
                <a:tc>
                  <a:txBody>
                    <a:bodyPr/>
                    <a:lstStyle/>
                    <a:p>
                      <a:r>
                        <a:rPr lang="et-EE" sz="2000" dirty="0" smtClean="0">
                          <a:latin typeface="Mongolian Baiti" panose="03000500000000000000" pitchFamily="66" charset="0"/>
                          <a:cs typeface="Mongolian Baiti" panose="03000500000000000000" pitchFamily="66" charset="0"/>
                        </a:rPr>
                        <a:t>2015</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1</a:t>
                      </a:r>
                      <a:endParaRPr lang="en-US" sz="2000" dirty="0">
                        <a:latin typeface="Mongolian Baiti" panose="03000500000000000000" pitchFamily="66" charset="0"/>
                        <a:cs typeface="Mongolian Baiti" panose="03000500000000000000" pitchFamily="66" charset="0"/>
                      </a:endParaRPr>
                    </a:p>
                  </a:txBody>
                  <a:tcPr marL="121920" marR="121920"/>
                </a:tc>
                <a:tc>
                  <a:txBody>
                    <a:bodyPr/>
                    <a:lstStyle/>
                    <a:p>
                      <a:pPr algn="ctr"/>
                      <a:r>
                        <a:rPr lang="et-EE" sz="2000" dirty="0" smtClean="0">
                          <a:latin typeface="Mongolian Baiti" panose="03000500000000000000" pitchFamily="66" charset="0"/>
                          <a:cs typeface="Mongolian Baiti" panose="03000500000000000000" pitchFamily="66" charset="0"/>
                        </a:rPr>
                        <a:t>3</a:t>
                      </a:r>
                      <a:endParaRPr lang="en-US" sz="2000" dirty="0">
                        <a:latin typeface="Mongolian Baiti" panose="03000500000000000000" pitchFamily="66" charset="0"/>
                        <a:cs typeface="Mongolian Baiti" panose="03000500000000000000" pitchFamily="66" charset="0"/>
                      </a:endParaRPr>
                    </a:p>
                  </a:txBody>
                  <a:tcPr marL="121920" marR="121920">
                    <a:solidFill>
                      <a:srgbClr val="FBAB34"/>
                    </a:solidFill>
                  </a:tcPr>
                </a:tc>
                <a:tc>
                  <a:txBody>
                    <a:bodyPr/>
                    <a:lstStyle/>
                    <a:p>
                      <a:pPr algn="ctr"/>
                      <a:r>
                        <a:rPr lang="et-EE" sz="2000" dirty="0" smtClean="0">
                          <a:latin typeface="Mongolian Baiti" panose="03000500000000000000" pitchFamily="66" charset="0"/>
                          <a:cs typeface="Mongolian Baiti" panose="03000500000000000000" pitchFamily="66" charset="0"/>
                        </a:rPr>
                        <a:t>2</a:t>
                      </a:r>
                      <a:endParaRPr lang="en-US" sz="2000" dirty="0">
                        <a:latin typeface="Mongolian Baiti" panose="03000500000000000000" pitchFamily="66" charset="0"/>
                        <a:cs typeface="Mongolian Baiti" panose="03000500000000000000" pitchFamily="66" charset="0"/>
                      </a:endParaRPr>
                    </a:p>
                  </a:txBody>
                  <a:tcPr marL="121920" marR="121920"/>
                </a:tc>
                <a:extLst>
                  <a:ext uri="{0D108BD9-81ED-4DB2-BD59-A6C34878D82A}">
                    <a16:rowId xmlns="" xmlns:a16="http://schemas.microsoft.com/office/drawing/2014/main" val="10004"/>
                  </a:ext>
                </a:extLst>
              </a:tr>
            </a:tbl>
          </a:graphicData>
        </a:graphic>
      </p:graphicFrame>
      <p:sp>
        <p:nvSpPr>
          <p:cNvPr id="3" name="TextBox 2"/>
          <p:cNvSpPr txBox="1"/>
          <p:nvPr/>
        </p:nvSpPr>
        <p:spPr>
          <a:xfrm>
            <a:off x="1730291" y="1747889"/>
            <a:ext cx="2576946" cy="400110"/>
          </a:xfrm>
          <a:prstGeom prst="rect">
            <a:avLst/>
          </a:prstGeom>
          <a:noFill/>
        </p:spPr>
        <p:txBody>
          <a:bodyPr wrap="square" rtlCol="0">
            <a:spAutoFit/>
          </a:bodyPr>
          <a:lstStyle/>
          <a:p>
            <a:pPr algn="ctr"/>
            <a:r>
              <a:rPr lang="et-EE" sz="2000" dirty="0" smtClean="0">
                <a:solidFill>
                  <a:srgbClr val="025C6F"/>
                </a:solidFill>
                <a:latin typeface="Mongolian Baiti" panose="03000500000000000000" pitchFamily="66" charset="0"/>
                <a:cs typeface="Mongolian Baiti" panose="03000500000000000000" pitchFamily="66" charset="0"/>
              </a:rPr>
              <a:t>ESTONIA</a:t>
            </a:r>
            <a:endParaRPr lang="et-EE" sz="2000" dirty="0">
              <a:solidFill>
                <a:srgbClr val="025C6F"/>
              </a:solidFill>
              <a:latin typeface="Mongolian Baiti" panose="03000500000000000000" pitchFamily="66" charset="0"/>
              <a:cs typeface="Mongolian Baiti" panose="03000500000000000000" pitchFamily="66" charset="0"/>
            </a:endParaRPr>
          </a:p>
        </p:txBody>
      </p:sp>
      <p:sp>
        <p:nvSpPr>
          <p:cNvPr id="7" name="TextBox 6"/>
          <p:cNvSpPr txBox="1"/>
          <p:nvPr/>
        </p:nvSpPr>
        <p:spPr>
          <a:xfrm>
            <a:off x="7545327" y="1747889"/>
            <a:ext cx="2576946" cy="400110"/>
          </a:xfrm>
          <a:prstGeom prst="rect">
            <a:avLst/>
          </a:prstGeom>
          <a:noFill/>
        </p:spPr>
        <p:txBody>
          <a:bodyPr wrap="square" rtlCol="0">
            <a:spAutoFit/>
          </a:bodyPr>
          <a:lstStyle/>
          <a:p>
            <a:pPr algn="ctr"/>
            <a:r>
              <a:rPr lang="et-EE" sz="2000" dirty="0" smtClean="0">
                <a:solidFill>
                  <a:srgbClr val="025C6F"/>
                </a:solidFill>
                <a:latin typeface="Mongolian Baiti" panose="03000500000000000000" pitchFamily="66" charset="0"/>
                <a:cs typeface="Mongolian Baiti" panose="03000500000000000000" pitchFamily="66" charset="0"/>
              </a:rPr>
              <a:t>FINLAND</a:t>
            </a:r>
            <a:endParaRPr lang="et-EE" sz="2000" dirty="0">
              <a:solidFill>
                <a:srgbClr val="025C6F"/>
              </a:solidFill>
              <a:latin typeface="Mongolian Baiti" panose="03000500000000000000" pitchFamily="66" charset="0"/>
              <a:cs typeface="Mongolian Baiti" panose="03000500000000000000" pitchFamily="66" charset="0"/>
            </a:endParaRPr>
          </a:p>
        </p:txBody>
      </p:sp>
      <p:sp>
        <p:nvSpPr>
          <p:cNvPr id="9" name="Title 3"/>
          <p:cNvSpPr txBox="1">
            <a:spLocks/>
          </p:cNvSpPr>
          <p:nvPr/>
        </p:nvSpPr>
        <p:spPr>
          <a:xfrm>
            <a:off x="413656" y="5220158"/>
            <a:ext cx="6899565" cy="964907"/>
          </a:xfrm>
          <a:prstGeom prst="rect">
            <a:avLst/>
          </a:prstGeom>
        </p:spPr>
        <p:txBody>
          <a:bodyPr vert="horz" lIns="91440" tIns="45720" rIns="91440" bIns="45720" rtlCol="0" anchor="ctr">
            <a:normAutofit fontScale="52500" lnSpcReduction="20000"/>
          </a:bodyPr>
          <a:lstStyle>
            <a:lvl1pPr algn="ctr" defTabSz="914400" rtl="0" eaLnBrk="1" latinLnBrk="0" hangingPunct="1">
              <a:lnSpc>
                <a:spcPct val="90000"/>
              </a:lnSpc>
              <a:spcBef>
                <a:spcPct val="0"/>
              </a:spcBef>
              <a:buNone/>
              <a:defRPr sz="4400" kern="1200">
                <a:solidFill>
                  <a:srgbClr val="008996"/>
                </a:solidFill>
                <a:latin typeface="+mn-lt"/>
                <a:ea typeface="+mj-ea"/>
                <a:cs typeface="+mj-cs"/>
              </a:defRPr>
            </a:lvl1pPr>
          </a:lstStyle>
          <a:p>
            <a:pPr algn="l"/>
            <a:r>
              <a:rPr lang="et-EE" sz="2800" dirty="0" smtClean="0">
                <a:solidFill>
                  <a:srgbClr val="025C6F"/>
                </a:solidFill>
                <a:latin typeface="Mongolian Baiti" panose="03000500000000000000" pitchFamily="66" charset="0"/>
                <a:cs typeface="Mongolian Baiti" panose="03000500000000000000" pitchFamily="66" charset="0"/>
              </a:rPr>
              <a:t/>
            </a:r>
            <a:br>
              <a:rPr lang="et-EE" sz="2800" dirty="0" smtClean="0">
                <a:solidFill>
                  <a:srgbClr val="025C6F"/>
                </a:solidFill>
                <a:latin typeface="Mongolian Baiti" panose="03000500000000000000" pitchFamily="66" charset="0"/>
                <a:cs typeface="Mongolian Baiti" panose="03000500000000000000" pitchFamily="66" charset="0"/>
              </a:rPr>
            </a:br>
            <a:r>
              <a:rPr lang="et-EE" dirty="0" smtClean="0">
                <a:solidFill>
                  <a:srgbClr val="025C6F"/>
                </a:solidFill>
                <a:latin typeface="Mongolian Baiti" panose="03000500000000000000" pitchFamily="66" charset="0"/>
                <a:cs typeface="Mongolian Baiti" panose="03000500000000000000" pitchFamily="66" charset="0"/>
              </a:rPr>
              <a:t>The position of Estonia and Finland in PISA rankings among European countries</a:t>
            </a:r>
            <a:r>
              <a:rPr lang="et-EE" sz="3600" dirty="0" smtClean="0">
                <a:solidFill>
                  <a:srgbClr val="025C6F"/>
                </a:solidFill>
                <a:latin typeface="Mongolian Baiti" panose="03000500000000000000" pitchFamily="66" charset="0"/>
                <a:cs typeface="Mongolian Baiti" panose="03000500000000000000" pitchFamily="66" charset="0"/>
              </a:rPr>
              <a:t/>
            </a:r>
            <a:br>
              <a:rPr lang="et-EE" sz="3600" dirty="0" smtClean="0">
                <a:solidFill>
                  <a:srgbClr val="025C6F"/>
                </a:solidFill>
                <a:latin typeface="Mongolian Baiti" panose="03000500000000000000" pitchFamily="66" charset="0"/>
                <a:cs typeface="Mongolian Baiti" panose="03000500000000000000" pitchFamily="66" charset="0"/>
              </a:rPr>
            </a:br>
            <a:endParaRPr lang="en-US" sz="2800" dirty="0">
              <a:solidFill>
                <a:srgbClr val="025C6F"/>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484427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image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0" y="45883"/>
            <a:ext cx="4735764" cy="68121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4264" tIns="634800" rIns="685584" bIns="45720" numCol="1" anchor="ctr" anchorCtr="0" compatLnSpc="1">
            <a:prstTxWarp prst="textNoShape">
              <a:avLst/>
            </a:prstTxWarp>
            <a:spAutoFit/>
          </a:bodyPr>
          <a:lstStyle/>
          <a:p>
            <a:endParaRPr lang="et-EE"/>
          </a:p>
        </p:txBody>
      </p:sp>
      <p:sp>
        <p:nvSpPr>
          <p:cNvPr id="5" name="Rectangle 8"/>
          <p:cNvSpPr>
            <a:spLocks noChangeArrowheads="1"/>
          </p:cNvSpPr>
          <p:nvPr/>
        </p:nvSpPr>
        <p:spPr bwMode="auto">
          <a:xfrm>
            <a:off x="5315803" y="772888"/>
            <a:ext cx="2947916" cy="475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6575" fontAlgn="base">
              <a:spcBef>
                <a:spcPct val="0"/>
              </a:spcBef>
              <a:spcAft>
                <a:spcPct val="0"/>
              </a:spcAft>
              <a:tabLst>
                <a:tab pos="1716088" algn="l"/>
              </a:tabLst>
              <a:defRPr>
                <a:solidFill>
                  <a:schemeClr val="tx1"/>
                </a:solidFill>
                <a:latin typeface="Arial" pitchFamily="34" charset="0"/>
                <a:cs typeface="Arial" pitchFamily="34" charset="0"/>
              </a:defRPr>
            </a:lvl1pPr>
            <a:lvl2pPr fontAlgn="base">
              <a:spcBef>
                <a:spcPct val="0"/>
              </a:spcBef>
              <a:spcAft>
                <a:spcPct val="0"/>
              </a:spcAft>
              <a:tabLst>
                <a:tab pos="1716088" algn="l"/>
              </a:tabLst>
              <a:defRPr>
                <a:solidFill>
                  <a:schemeClr val="tx1"/>
                </a:solidFill>
                <a:latin typeface="Arial" pitchFamily="34" charset="0"/>
                <a:cs typeface="Arial" pitchFamily="34" charset="0"/>
              </a:defRPr>
            </a:lvl2pPr>
            <a:lvl3pPr fontAlgn="base">
              <a:spcBef>
                <a:spcPct val="0"/>
              </a:spcBef>
              <a:spcAft>
                <a:spcPct val="0"/>
              </a:spcAft>
              <a:tabLst>
                <a:tab pos="1716088" algn="l"/>
              </a:tabLst>
              <a:defRPr>
                <a:solidFill>
                  <a:schemeClr val="tx1"/>
                </a:solidFill>
                <a:latin typeface="Arial" pitchFamily="34" charset="0"/>
                <a:cs typeface="Arial" pitchFamily="34" charset="0"/>
              </a:defRPr>
            </a:lvl3pPr>
            <a:lvl4pPr fontAlgn="base">
              <a:spcBef>
                <a:spcPct val="0"/>
              </a:spcBef>
              <a:spcAft>
                <a:spcPct val="0"/>
              </a:spcAft>
              <a:tabLst>
                <a:tab pos="1716088" algn="l"/>
              </a:tabLst>
              <a:defRPr>
                <a:solidFill>
                  <a:schemeClr val="tx1"/>
                </a:solidFill>
                <a:latin typeface="Arial" pitchFamily="34" charset="0"/>
                <a:cs typeface="Arial" pitchFamily="34" charset="0"/>
              </a:defRPr>
            </a:lvl4pPr>
            <a:lvl5pPr fontAlgn="base">
              <a:spcBef>
                <a:spcPct val="0"/>
              </a:spcBef>
              <a:spcAft>
                <a:spcPct val="0"/>
              </a:spcAft>
              <a:tabLst>
                <a:tab pos="1716088" algn="l"/>
              </a:tabLst>
              <a:defRPr>
                <a:solidFill>
                  <a:schemeClr val="tx1"/>
                </a:solidFill>
                <a:latin typeface="Arial" pitchFamily="34" charset="0"/>
                <a:cs typeface="Arial" pitchFamily="34" charset="0"/>
              </a:defRPr>
            </a:lvl5pPr>
            <a:lvl6pPr fontAlgn="base">
              <a:spcBef>
                <a:spcPct val="0"/>
              </a:spcBef>
              <a:spcAft>
                <a:spcPct val="0"/>
              </a:spcAft>
              <a:tabLst>
                <a:tab pos="1716088" algn="l"/>
              </a:tabLst>
              <a:defRPr>
                <a:solidFill>
                  <a:schemeClr val="tx1"/>
                </a:solidFill>
                <a:latin typeface="Arial" pitchFamily="34" charset="0"/>
                <a:cs typeface="Arial" pitchFamily="34" charset="0"/>
              </a:defRPr>
            </a:lvl6pPr>
            <a:lvl7pPr fontAlgn="base">
              <a:spcBef>
                <a:spcPct val="0"/>
              </a:spcBef>
              <a:spcAft>
                <a:spcPct val="0"/>
              </a:spcAft>
              <a:tabLst>
                <a:tab pos="1716088" algn="l"/>
              </a:tabLst>
              <a:defRPr>
                <a:solidFill>
                  <a:schemeClr val="tx1"/>
                </a:solidFill>
                <a:latin typeface="Arial" pitchFamily="34" charset="0"/>
                <a:cs typeface="Arial" pitchFamily="34" charset="0"/>
              </a:defRPr>
            </a:lvl7pPr>
            <a:lvl8pPr fontAlgn="base">
              <a:spcBef>
                <a:spcPct val="0"/>
              </a:spcBef>
              <a:spcAft>
                <a:spcPct val="0"/>
              </a:spcAft>
              <a:tabLst>
                <a:tab pos="1716088" algn="l"/>
              </a:tabLst>
              <a:defRPr>
                <a:solidFill>
                  <a:schemeClr val="tx1"/>
                </a:solidFill>
                <a:latin typeface="Arial" pitchFamily="34" charset="0"/>
                <a:cs typeface="Arial" pitchFamily="34" charset="0"/>
              </a:defRPr>
            </a:lvl8pPr>
            <a:lvl9pPr fontAlgn="base">
              <a:spcBef>
                <a:spcPct val="0"/>
              </a:spcBef>
              <a:spcAft>
                <a:spcPct val="0"/>
              </a:spcAft>
              <a:tabLst>
                <a:tab pos="1716088" algn="l"/>
              </a:tabLst>
              <a:defRPr>
                <a:solidFill>
                  <a:schemeClr val="tx1"/>
                </a:solidFill>
                <a:latin typeface="Arial" pitchFamily="34" charset="0"/>
                <a:cs typeface="Arial" pitchFamily="34" charset="0"/>
              </a:defRPr>
            </a:lvl9pPr>
          </a:lstStyle>
          <a:p>
            <a:pPr marL="0" marR="0" lvl="0" indent="536575" algn="l" defTabSz="914400" rtl="0" eaLnBrk="1" fontAlgn="base" latinLnBrk="0" hangingPunct="1">
              <a:lnSpc>
                <a:spcPct val="100000"/>
              </a:lnSpc>
              <a:spcBef>
                <a:spcPct val="0"/>
              </a:spcBef>
              <a:spcAft>
                <a:spcPct val="0"/>
              </a:spcAft>
              <a:buClrTx/>
              <a:buSzTx/>
              <a:buFontTx/>
              <a:buNone/>
              <a:tabLst>
                <a:tab pos="1716088" algn="l"/>
              </a:tabLst>
            </a:pPr>
            <a:r>
              <a:rPr kumimoji="0" lang="et-EE" altLang="et-EE" sz="3200" b="1" i="0" u="none" strike="noStrike" cap="none" normalizeH="0" baseline="0" dirty="0" err="1" smtClean="0">
                <a:ln>
                  <a:noFill/>
                </a:ln>
                <a:solidFill>
                  <a:srgbClr val="FBAB34"/>
                </a:solidFill>
                <a:effectLst/>
                <a:latin typeface="Mongolian Baiti" panose="03000500000000000000" pitchFamily="66" charset="0"/>
                <a:ea typeface="Calibri" pitchFamily="34" charset="0"/>
                <a:cs typeface="Mongolian Baiti" panose="03000500000000000000" pitchFamily="66" charset="0"/>
              </a:rPr>
              <a:t>Quality</a:t>
            </a:r>
            <a:endParaRPr kumimoji="0" lang="et-EE" altLang="et-EE" sz="3200" b="0" i="0" u="none" strike="noStrike" cap="none" normalizeH="0" baseline="0" dirty="0" smtClean="0">
              <a:ln>
                <a:noFill/>
              </a:ln>
              <a:solidFill>
                <a:srgbClr val="FBAB34"/>
              </a:solidFill>
              <a:effectLst/>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endParaRPr lang="et-EE" altLang="et-EE" sz="2000" dirty="0" smtClean="0">
              <a:solidFill>
                <a:schemeClr val="bg2">
                  <a:lumMod val="25000"/>
                </a:schemeClr>
              </a:solidFill>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r>
              <a:rPr lang="et-EE" altLang="et-EE" sz="2400" i="1" dirty="0" smtClean="0">
                <a:solidFill>
                  <a:schemeClr val="bg2">
                    <a:lumMod val="25000"/>
                  </a:schemeClr>
                </a:solidFill>
                <a:latin typeface="Mongolian Baiti" panose="03000500000000000000" pitchFamily="66" charset="0"/>
                <a:cs typeface="Mongolian Baiti" panose="03000500000000000000" pitchFamily="66" charset="0"/>
              </a:rPr>
              <a:t>„If </a:t>
            </a:r>
            <a:r>
              <a:rPr lang="et-EE" altLang="et-EE" sz="2400" i="1" dirty="0">
                <a:solidFill>
                  <a:schemeClr val="bg2">
                    <a:lumMod val="25000"/>
                  </a:schemeClr>
                </a:solidFill>
                <a:latin typeface="Mongolian Baiti" panose="03000500000000000000" pitchFamily="66" charset="0"/>
                <a:cs typeface="Mongolian Baiti" panose="03000500000000000000" pitchFamily="66" charset="0"/>
              </a:rPr>
              <a:t>we can't be a great nation in population we can be a great nation in spirit</a:t>
            </a:r>
            <a:r>
              <a:rPr lang="et-EE" altLang="et-EE" sz="2400" i="1" dirty="0" smtClean="0">
                <a:solidFill>
                  <a:schemeClr val="bg2">
                    <a:lumMod val="25000"/>
                  </a:schemeClr>
                </a:solidFill>
                <a:latin typeface="Mongolian Baiti" panose="03000500000000000000" pitchFamily="66" charset="0"/>
                <a:cs typeface="Mongolian Baiti" panose="03000500000000000000" pitchFamily="66" charset="0"/>
              </a:rPr>
              <a:t>!“</a:t>
            </a:r>
            <a:endParaRPr lang="et-EE" altLang="et-EE" sz="2400" i="1" dirty="0">
              <a:solidFill>
                <a:schemeClr val="bg2">
                  <a:lumMod val="25000"/>
                </a:schemeClr>
              </a:solidFill>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endParaRPr lang="et-EE" altLang="et-EE" sz="2000" dirty="0" smtClean="0">
              <a:solidFill>
                <a:schemeClr val="bg2">
                  <a:lumMod val="25000"/>
                </a:schemeClr>
              </a:solidFill>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r>
              <a:rPr lang="et-EE" altLang="et-EE" sz="2000" b="1" dirty="0" smtClean="0">
                <a:solidFill>
                  <a:schemeClr val="bg2">
                    <a:lumMod val="25000"/>
                  </a:schemeClr>
                </a:solidFill>
                <a:latin typeface="Mongolian Baiti" panose="03000500000000000000" pitchFamily="66" charset="0"/>
                <a:cs typeface="Mongolian Baiti" panose="03000500000000000000" pitchFamily="66" charset="0"/>
              </a:rPr>
              <a:t>Jakob Hurt </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(1839-1907) Estonian </a:t>
            </a:r>
            <a:r>
              <a:rPr lang="et-EE" altLang="et-EE" sz="2000" dirty="0" smtClean="0">
                <a:solidFill>
                  <a:schemeClr val="bg2">
                    <a:lumMod val="25000"/>
                  </a:schemeClr>
                </a:solidFill>
                <a:latin typeface="Mongolian Baiti" panose="03000500000000000000" pitchFamily="66" charset="0"/>
                <a:cs typeface="Mongolian Baiti" panose="03000500000000000000" pitchFamily="66" charset="0"/>
              </a:rPr>
              <a:t>folklorist and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linguist</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one</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of</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the</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most</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important</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figures</a:t>
            </a:r>
            <a:endParaRPr lang="et-EE" altLang="et-EE" sz="2000" dirty="0">
              <a:solidFill>
                <a:schemeClr val="bg2">
                  <a:lumMod val="25000"/>
                </a:schemeClr>
              </a:solidFill>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r>
              <a:rPr lang="et-EE" altLang="et-EE" sz="2000" dirty="0">
                <a:solidFill>
                  <a:schemeClr val="bg2">
                    <a:lumMod val="25000"/>
                  </a:schemeClr>
                </a:solidFill>
                <a:latin typeface="Mongolian Baiti" panose="03000500000000000000" pitchFamily="66" charset="0"/>
                <a:cs typeface="Mongolian Baiti" panose="03000500000000000000" pitchFamily="66" charset="0"/>
              </a:rPr>
              <a:t>of Estonian </a:t>
            </a: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national</a:t>
            </a:r>
            <a:endParaRPr lang="et-EE" altLang="et-EE" sz="2000" dirty="0">
              <a:solidFill>
                <a:schemeClr val="bg2">
                  <a:lumMod val="25000"/>
                </a:schemeClr>
              </a:solidFill>
              <a:latin typeface="Mongolian Baiti" panose="03000500000000000000" pitchFamily="66" charset="0"/>
              <a:cs typeface="Mongolian Baiti" panose="03000500000000000000" pitchFamily="66" charset="0"/>
            </a:endParaRPr>
          </a:p>
          <a:p>
            <a:pPr marL="135464" indent="0">
              <a:lnSpc>
                <a:spcPct val="90000"/>
              </a:lnSpc>
              <a:spcAft>
                <a:spcPts val="0"/>
              </a:spcAft>
              <a:buClr>
                <a:srgbClr val="FFB600"/>
              </a:buClr>
              <a:buSzPts val="2000"/>
            </a:pP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awakening</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a:t>
            </a:r>
          </a:p>
          <a:p>
            <a:pPr marL="0" marR="0" lvl="0" indent="536575" algn="l" defTabSz="914400" rtl="0" eaLnBrk="0" fontAlgn="base" latinLnBrk="0" hangingPunct="0">
              <a:lnSpc>
                <a:spcPct val="100000"/>
              </a:lnSpc>
              <a:spcBef>
                <a:spcPct val="0"/>
              </a:spcBef>
              <a:spcAft>
                <a:spcPct val="0"/>
              </a:spcAft>
              <a:buClrTx/>
              <a:buSzTx/>
              <a:buFontTx/>
              <a:buNone/>
              <a:tabLst>
                <a:tab pos="1716088" algn="l"/>
              </a:tabLst>
            </a:pPr>
            <a:r>
              <a:rPr kumimoji="0" lang="et-EE" altLang="et-EE" sz="1100" b="0" i="0" u="none" strike="noStrike" cap="none" normalizeH="0" baseline="0" dirty="0" smtClean="0">
                <a:ln>
                  <a:noFill/>
                </a:ln>
                <a:solidFill>
                  <a:schemeClr val="tx1"/>
                </a:solidFill>
                <a:effectLst/>
                <a:latin typeface="Mongolian Baiti" panose="03000500000000000000" pitchFamily="66" charset="0"/>
                <a:ea typeface="Calibri" pitchFamily="34" charset="0"/>
                <a:cs typeface="Mongolian Baiti" panose="03000500000000000000" pitchFamily="66" charset="0"/>
              </a:rPr>
              <a:t/>
            </a:r>
            <a:br>
              <a:rPr kumimoji="0" lang="et-EE" altLang="et-EE" sz="1100" b="0" i="0" u="none" strike="noStrike" cap="none" normalizeH="0" baseline="0" dirty="0" smtClean="0">
                <a:ln>
                  <a:noFill/>
                </a:ln>
                <a:solidFill>
                  <a:schemeClr val="tx1"/>
                </a:solidFill>
                <a:effectLst/>
                <a:latin typeface="Mongolian Baiti" panose="03000500000000000000" pitchFamily="66" charset="0"/>
                <a:ea typeface="Calibri" pitchFamily="34" charset="0"/>
                <a:cs typeface="Mongolian Baiti" panose="03000500000000000000" pitchFamily="66" charset="0"/>
              </a:rPr>
            </a:br>
            <a:endParaRPr kumimoji="0" lang="et-EE" altLang="et-EE" sz="800" b="0" i="0" u="none" strike="noStrike" cap="none" normalizeH="0" baseline="0" dirty="0" smtClean="0">
              <a:ln>
                <a:noFill/>
              </a:ln>
              <a:solidFill>
                <a:schemeClr val="tx1"/>
              </a:solidFill>
              <a:effectLst/>
              <a:latin typeface="Mongolian Baiti" panose="03000500000000000000" pitchFamily="66" charset="0"/>
              <a:cs typeface="Mongolian Baiti" panose="03000500000000000000" pitchFamily="66" charset="0"/>
            </a:endParaRPr>
          </a:p>
        </p:txBody>
      </p:sp>
      <p:sp>
        <p:nvSpPr>
          <p:cNvPr id="10" name="Rectangle 8"/>
          <p:cNvSpPr>
            <a:spLocks noChangeArrowheads="1"/>
          </p:cNvSpPr>
          <p:nvPr/>
        </p:nvSpPr>
        <p:spPr bwMode="auto">
          <a:xfrm>
            <a:off x="8789158" y="772888"/>
            <a:ext cx="3164006" cy="385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6575" fontAlgn="base">
              <a:spcBef>
                <a:spcPct val="0"/>
              </a:spcBef>
              <a:spcAft>
                <a:spcPct val="0"/>
              </a:spcAft>
              <a:tabLst>
                <a:tab pos="1716088" algn="l"/>
              </a:tabLst>
              <a:defRPr>
                <a:solidFill>
                  <a:schemeClr val="tx1"/>
                </a:solidFill>
                <a:latin typeface="Arial" pitchFamily="34" charset="0"/>
                <a:cs typeface="Arial" pitchFamily="34" charset="0"/>
              </a:defRPr>
            </a:lvl1pPr>
            <a:lvl2pPr fontAlgn="base">
              <a:spcBef>
                <a:spcPct val="0"/>
              </a:spcBef>
              <a:spcAft>
                <a:spcPct val="0"/>
              </a:spcAft>
              <a:tabLst>
                <a:tab pos="1716088" algn="l"/>
              </a:tabLst>
              <a:defRPr>
                <a:solidFill>
                  <a:schemeClr val="tx1"/>
                </a:solidFill>
                <a:latin typeface="Arial" pitchFamily="34" charset="0"/>
                <a:cs typeface="Arial" pitchFamily="34" charset="0"/>
              </a:defRPr>
            </a:lvl2pPr>
            <a:lvl3pPr fontAlgn="base">
              <a:spcBef>
                <a:spcPct val="0"/>
              </a:spcBef>
              <a:spcAft>
                <a:spcPct val="0"/>
              </a:spcAft>
              <a:tabLst>
                <a:tab pos="1716088" algn="l"/>
              </a:tabLst>
              <a:defRPr>
                <a:solidFill>
                  <a:schemeClr val="tx1"/>
                </a:solidFill>
                <a:latin typeface="Arial" pitchFamily="34" charset="0"/>
                <a:cs typeface="Arial" pitchFamily="34" charset="0"/>
              </a:defRPr>
            </a:lvl3pPr>
            <a:lvl4pPr fontAlgn="base">
              <a:spcBef>
                <a:spcPct val="0"/>
              </a:spcBef>
              <a:spcAft>
                <a:spcPct val="0"/>
              </a:spcAft>
              <a:tabLst>
                <a:tab pos="1716088" algn="l"/>
              </a:tabLst>
              <a:defRPr>
                <a:solidFill>
                  <a:schemeClr val="tx1"/>
                </a:solidFill>
                <a:latin typeface="Arial" pitchFamily="34" charset="0"/>
                <a:cs typeface="Arial" pitchFamily="34" charset="0"/>
              </a:defRPr>
            </a:lvl4pPr>
            <a:lvl5pPr fontAlgn="base">
              <a:spcBef>
                <a:spcPct val="0"/>
              </a:spcBef>
              <a:spcAft>
                <a:spcPct val="0"/>
              </a:spcAft>
              <a:tabLst>
                <a:tab pos="1716088" algn="l"/>
              </a:tabLst>
              <a:defRPr>
                <a:solidFill>
                  <a:schemeClr val="tx1"/>
                </a:solidFill>
                <a:latin typeface="Arial" pitchFamily="34" charset="0"/>
                <a:cs typeface="Arial" pitchFamily="34" charset="0"/>
              </a:defRPr>
            </a:lvl5pPr>
            <a:lvl6pPr fontAlgn="base">
              <a:spcBef>
                <a:spcPct val="0"/>
              </a:spcBef>
              <a:spcAft>
                <a:spcPct val="0"/>
              </a:spcAft>
              <a:tabLst>
                <a:tab pos="1716088" algn="l"/>
              </a:tabLst>
              <a:defRPr>
                <a:solidFill>
                  <a:schemeClr val="tx1"/>
                </a:solidFill>
                <a:latin typeface="Arial" pitchFamily="34" charset="0"/>
                <a:cs typeface="Arial" pitchFamily="34" charset="0"/>
              </a:defRPr>
            </a:lvl6pPr>
            <a:lvl7pPr fontAlgn="base">
              <a:spcBef>
                <a:spcPct val="0"/>
              </a:spcBef>
              <a:spcAft>
                <a:spcPct val="0"/>
              </a:spcAft>
              <a:tabLst>
                <a:tab pos="1716088" algn="l"/>
              </a:tabLst>
              <a:defRPr>
                <a:solidFill>
                  <a:schemeClr val="tx1"/>
                </a:solidFill>
                <a:latin typeface="Arial" pitchFamily="34" charset="0"/>
                <a:cs typeface="Arial" pitchFamily="34" charset="0"/>
              </a:defRPr>
            </a:lvl7pPr>
            <a:lvl8pPr fontAlgn="base">
              <a:spcBef>
                <a:spcPct val="0"/>
              </a:spcBef>
              <a:spcAft>
                <a:spcPct val="0"/>
              </a:spcAft>
              <a:tabLst>
                <a:tab pos="1716088" algn="l"/>
              </a:tabLst>
              <a:defRPr>
                <a:solidFill>
                  <a:schemeClr val="tx1"/>
                </a:solidFill>
                <a:latin typeface="Arial" pitchFamily="34" charset="0"/>
                <a:cs typeface="Arial" pitchFamily="34" charset="0"/>
              </a:defRPr>
            </a:lvl8pPr>
            <a:lvl9pPr fontAlgn="base">
              <a:spcBef>
                <a:spcPct val="0"/>
              </a:spcBef>
              <a:spcAft>
                <a:spcPct val="0"/>
              </a:spcAft>
              <a:tabLst>
                <a:tab pos="1716088" algn="l"/>
              </a:tabLst>
              <a:defRPr>
                <a:solidFill>
                  <a:schemeClr val="tx1"/>
                </a:solidFill>
                <a:latin typeface="Arial" pitchFamily="34" charset="0"/>
                <a:cs typeface="Arial" pitchFamily="34" charset="0"/>
              </a:defRPr>
            </a:lvl9pPr>
          </a:lstStyle>
          <a:p>
            <a:pPr marL="0" marR="0" lvl="0" indent="536575" algn="l" defTabSz="914400" rtl="0" eaLnBrk="0" fontAlgn="base" latinLnBrk="0" hangingPunct="0">
              <a:lnSpc>
                <a:spcPct val="100000"/>
              </a:lnSpc>
              <a:spcBef>
                <a:spcPct val="0"/>
              </a:spcBef>
              <a:spcAft>
                <a:spcPct val="0"/>
              </a:spcAft>
              <a:buClrTx/>
              <a:buSzTx/>
              <a:buFontTx/>
              <a:buNone/>
              <a:tabLst>
                <a:tab pos="1716088" algn="l"/>
              </a:tabLst>
            </a:pPr>
            <a:r>
              <a:rPr kumimoji="0" lang="et-EE" altLang="et-EE" sz="3200" b="1" i="0" u="none" strike="noStrike" cap="none" normalizeH="0" baseline="0" dirty="0" err="1" smtClean="0">
                <a:ln>
                  <a:noFill/>
                </a:ln>
                <a:solidFill>
                  <a:srgbClr val="FBAB34"/>
                </a:solidFill>
                <a:effectLst/>
                <a:latin typeface="Mongolian Baiti" panose="03000500000000000000" pitchFamily="66" charset="0"/>
                <a:ea typeface="Calibri" pitchFamily="34" charset="0"/>
                <a:cs typeface="Mongolian Baiti" panose="03000500000000000000" pitchFamily="66" charset="0"/>
              </a:rPr>
              <a:t>Equality</a:t>
            </a:r>
            <a:endParaRPr kumimoji="0" lang="et-EE" altLang="et-EE" sz="3200" b="0" i="0" u="none" strike="noStrike" cap="none" normalizeH="0" baseline="0" dirty="0" smtClean="0">
              <a:ln>
                <a:noFill/>
              </a:ln>
              <a:solidFill>
                <a:srgbClr val="FBAB34"/>
              </a:solidFill>
              <a:effectLst/>
              <a:latin typeface="Mongolian Baiti" panose="03000500000000000000" pitchFamily="66" charset="0"/>
              <a:cs typeface="Mongolian Baiti" panose="03000500000000000000" pitchFamily="66" charset="0"/>
            </a:endParaRPr>
          </a:p>
          <a:p>
            <a:pPr marL="135464" marR="0" lvl="0" indent="0">
              <a:lnSpc>
                <a:spcPct val="90000"/>
              </a:lnSpc>
              <a:spcAft>
                <a:spcPts val="0"/>
              </a:spcAft>
              <a:buClr>
                <a:srgbClr val="FFB600"/>
              </a:buClr>
              <a:buSzPts val="2000"/>
            </a:pPr>
            <a:endParaRPr lang="et-EE" altLang="et-EE" sz="2000" dirty="0" smtClean="0">
              <a:solidFill>
                <a:schemeClr val="bg2">
                  <a:lumMod val="25000"/>
                </a:schemeClr>
              </a:solidFill>
              <a:latin typeface="Mongolian Baiti" panose="03000500000000000000" pitchFamily="66" charset="0"/>
              <a:cs typeface="Mongolian Baiti" panose="03000500000000000000" pitchFamily="66" charset="0"/>
            </a:endParaRPr>
          </a:p>
          <a:p>
            <a:pPr marL="135464" marR="0" lvl="0" indent="0">
              <a:lnSpc>
                <a:spcPct val="90000"/>
              </a:lnSpc>
              <a:spcAft>
                <a:spcPts val="0"/>
              </a:spcAft>
              <a:buClr>
                <a:srgbClr val="FFB600"/>
              </a:buClr>
              <a:buSzPts val="2000"/>
            </a:pPr>
            <a:r>
              <a:rPr lang="et-EE" altLang="et-EE" sz="2400" i="1" dirty="0" smtClean="0">
                <a:solidFill>
                  <a:schemeClr val="bg2">
                    <a:lumMod val="25000"/>
                  </a:schemeClr>
                </a:solidFill>
                <a:latin typeface="Mongolian Baiti" panose="03000500000000000000" pitchFamily="66" charset="0"/>
                <a:cs typeface="Mongolian Baiti" panose="03000500000000000000" pitchFamily="66" charset="0"/>
              </a:rPr>
              <a:t>„The </a:t>
            </a:r>
            <a:r>
              <a:rPr lang="et-EE" altLang="et-EE" sz="2400" i="1" dirty="0">
                <a:solidFill>
                  <a:schemeClr val="bg2">
                    <a:lumMod val="25000"/>
                  </a:schemeClr>
                </a:solidFill>
                <a:latin typeface="Mongolian Baiti" panose="03000500000000000000" pitchFamily="66" charset="0"/>
                <a:cs typeface="Mongolian Baiti" panose="03000500000000000000" pitchFamily="66" charset="0"/>
              </a:rPr>
              <a:t>best way to reduce social inequality is to invest into education</a:t>
            </a:r>
            <a:r>
              <a:rPr lang="et-EE" altLang="et-EE" sz="2400" i="1" dirty="0" smtClean="0">
                <a:solidFill>
                  <a:schemeClr val="bg2">
                    <a:lumMod val="25000"/>
                  </a:schemeClr>
                </a:solidFill>
                <a:latin typeface="Mongolian Baiti" panose="03000500000000000000" pitchFamily="66" charset="0"/>
                <a:cs typeface="Mongolian Baiti" panose="03000500000000000000" pitchFamily="66" charset="0"/>
              </a:rPr>
              <a:t>.“</a:t>
            </a:r>
            <a:endParaRPr lang="et-EE" altLang="et-EE" sz="2400" i="1" dirty="0">
              <a:solidFill>
                <a:schemeClr val="bg2">
                  <a:lumMod val="25000"/>
                </a:schemeClr>
              </a:solidFill>
              <a:latin typeface="Mongolian Baiti" panose="03000500000000000000" pitchFamily="66" charset="0"/>
              <a:cs typeface="Mongolian Baiti" panose="03000500000000000000" pitchFamily="66" charset="0"/>
            </a:endParaRPr>
          </a:p>
          <a:p>
            <a:pPr marL="135464" marR="0" lvl="0" indent="0">
              <a:lnSpc>
                <a:spcPct val="90000"/>
              </a:lnSpc>
              <a:spcAft>
                <a:spcPts val="0"/>
              </a:spcAft>
              <a:buClr>
                <a:srgbClr val="FFB600"/>
              </a:buClr>
              <a:buSzPts val="2000"/>
            </a:pPr>
            <a:endParaRPr lang="et-EE" altLang="et-EE" sz="2000" dirty="0">
              <a:solidFill>
                <a:schemeClr val="bg2">
                  <a:lumMod val="25000"/>
                </a:schemeClr>
              </a:solidFill>
              <a:latin typeface="Mongolian Baiti" panose="03000500000000000000" pitchFamily="66" charset="0"/>
              <a:cs typeface="Mongolian Baiti" panose="03000500000000000000" pitchFamily="66" charset="0"/>
            </a:endParaRPr>
          </a:p>
          <a:p>
            <a:pPr marL="135464" marR="0" lvl="0" indent="0">
              <a:lnSpc>
                <a:spcPct val="90000"/>
              </a:lnSpc>
              <a:spcAft>
                <a:spcPts val="0"/>
              </a:spcAft>
              <a:buClr>
                <a:srgbClr val="FFB600"/>
              </a:buClr>
              <a:buSzPts val="2000"/>
            </a:pPr>
            <a:endParaRPr lang="et-EE" altLang="et-EE" sz="2000" dirty="0" smtClean="0">
              <a:solidFill>
                <a:schemeClr val="bg2">
                  <a:lumMod val="25000"/>
                </a:schemeClr>
              </a:solidFill>
              <a:latin typeface="Mongolian Baiti" panose="03000500000000000000" pitchFamily="66" charset="0"/>
              <a:cs typeface="Mongolian Baiti" panose="03000500000000000000" pitchFamily="66" charset="0"/>
            </a:endParaRPr>
          </a:p>
          <a:p>
            <a:pPr marL="135464" marR="0" lvl="0" indent="0">
              <a:lnSpc>
                <a:spcPct val="90000"/>
              </a:lnSpc>
              <a:spcAft>
                <a:spcPts val="0"/>
              </a:spcAft>
              <a:buClr>
                <a:srgbClr val="FFB600"/>
              </a:buClr>
              <a:buSzPts val="2000"/>
            </a:pPr>
            <a:r>
              <a:rPr lang="et-EE" altLang="et-EE" sz="2000" b="1" dirty="0" smtClean="0">
                <a:solidFill>
                  <a:schemeClr val="bg2">
                    <a:lumMod val="25000"/>
                  </a:schemeClr>
                </a:solidFill>
                <a:latin typeface="Mongolian Baiti" panose="03000500000000000000" pitchFamily="66" charset="0"/>
                <a:cs typeface="Mongolian Baiti" panose="03000500000000000000" pitchFamily="66" charset="0"/>
              </a:rPr>
              <a:t>Lennart Meri </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(1929-2006),</a:t>
            </a:r>
          </a:p>
          <a:p>
            <a:pPr marL="135464" marR="0" lvl="0" indent="0">
              <a:lnSpc>
                <a:spcPct val="90000"/>
              </a:lnSpc>
              <a:spcAft>
                <a:spcPts val="0"/>
              </a:spcAft>
              <a:buClr>
                <a:srgbClr val="FFB600"/>
              </a:buClr>
              <a:buSzPts val="2000"/>
            </a:pPr>
            <a:r>
              <a:rPr lang="et-EE" altLang="et-EE" sz="2000" dirty="0" err="1">
                <a:solidFill>
                  <a:schemeClr val="bg2">
                    <a:lumMod val="25000"/>
                  </a:schemeClr>
                </a:solidFill>
                <a:latin typeface="Mongolian Baiti" panose="03000500000000000000" pitchFamily="66" charset="0"/>
                <a:cs typeface="Mongolian Baiti" panose="03000500000000000000" pitchFamily="66" charset="0"/>
              </a:rPr>
              <a:t>Former</a:t>
            </a:r>
            <a:r>
              <a:rPr lang="et-EE" altLang="et-EE" sz="2000" dirty="0">
                <a:solidFill>
                  <a:schemeClr val="bg2">
                    <a:lumMod val="25000"/>
                  </a:schemeClr>
                </a:solidFill>
                <a:latin typeface="Mongolian Baiti" panose="03000500000000000000" pitchFamily="66" charset="0"/>
                <a:cs typeface="Mongolian Baiti" panose="03000500000000000000" pitchFamily="66" charset="0"/>
              </a:rPr>
              <a:t> President</a:t>
            </a:r>
          </a:p>
          <a:p>
            <a:pPr marL="0" marR="0" lvl="0" indent="536575" algn="l" defTabSz="914400" rtl="0" eaLnBrk="0" fontAlgn="base" latinLnBrk="0" hangingPunct="0">
              <a:lnSpc>
                <a:spcPct val="100000"/>
              </a:lnSpc>
              <a:spcBef>
                <a:spcPct val="0"/>
              </a:spcBef>
              <a:spcAft>
                <a:spcPct val="0"/>
              </a:spcAft>
              <a:buClrTx/>
              <a:buSzTx/>
              <a:buFontTx/>
              <a:buNone/>
              <a:tabLst>
                <a:tab pos="1716088" algn="l"/>
              </a:tabLst>
            </a:pPr>
            <a:r>
              <a:rPr kumimoji="0" lang="et-EE" altLang="et-EE" sz="1800" b="0" i="0" u="none" strike="noStrike" cap="none" normalizeH="0" baseline="0" dirty="0" smtClean="0">
                <a:ln>
                  <a:noFill/>
                </a:ln>
                <a:solidFill>
                  <a:schemeClr val="tx1"/>
                </a:solidFill>
                <a:effectLst/>
                <a:latin typeface="Mongolian Baiti" panose="03000500000000000000" pitchFamily="66" charset="0"/>
                <a:ea typeface="Calibri" pitchFamily="34" charset="0"/>
                <a:cs typeface="Mongolian Baiti" panose="03000500000000000000" pitchFamily="66" charset="0"/>
              </a:rPr>
              <a:t/>
            </a:r>
            <a:br>
              <a:rPr kumimoji="0" lang="et-EE" altLang="et-EE" sz="1800" b="0" i="0" u="none" strike="noStrike" cap="none" normalizeH="0" baseline="0" dirty="0" smtClean="0">
                <a:ln>
                  <a:noFill/>
                </a:ln>
                <a:solidFill>
                  <a:schemeClr val="tx1"/>
                </a:solidFill>
                <a:effectLst/>
                <a:latin typeface="Mongolian Baiti" panose="03000500000000000000" pitchFamily="66" charset="0"/>
                <a:ea typeface="Calibri" pitchFamily="34" charset="0"/>
                <a:cs typeface="Mongolian Baiti" panose="03000500000000000000" pitchFamily="66" charset="0"/>
              </a:rPr>
            </a:br>
            <a:endParaRPr kumimoji="0" lang="et-EE" altLang="et-EE" sz="1800" b="0" i="0" u="none" strike="noStrike" cap="none" normalizeH="0" baseline="0" dirty="0" smtClean="0">
              <a:ln>
                <a:noFill/>
              </a:ln>
              <a:solidFill>
                <a:schemeClr val="tx1"/>
              </a:solidFill>
              <a:effectLst/>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877988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sldNum" idx="12"/>
          </p:nvPr>
        </p:nvSpPr>
        <p:spPr>
          <a:xfrm>
            <a:off x="11472533" y="6120400"/>
            <a:ext cx="719600" cy="737600"/>
          </a:xfrm>
          <a:prstGeom prst="rect">
            <a:avLst/>
          </a:prstGeom>
        </p:spPr>
        <p:txBody>
          <a:bodyPr spcFirstLastPara="1" wrap="square" lIns="121897" tIns="121897" rIns="121897" bIns="121897" anchor="ctr" anchorCtr="0">
            <a:noAutofit/>
          </a:bodyPr>
          <a:lstStyle/>
          <a:p>
            <a:fld id="{00000000-1234-1234-1234-123412341234}" type="slidenum">
              <a:rPr lang="en"/>
              <a:pPr/>
              <a:t>7</a:t>
            </a:fld>
            <a:endParaRPr/>
          </a:p>
        </p:txBody>
      </p:sp>
      <p:pic>
        <p:nvPicPr>
          <p:cNvPr id="279" name="Shape 279"/>
          <p:cNvPicPr preferRelativeResize="0">
            <a:picLocks noChangeAspect="1"/>
          </p:cNvPicPr>
          <p:nvPr/>
        </p:nvPicPr>
        <p:blipFill>
          <a:blip r:embed="rId3">
            <a:alphaModFix/>
          </a:blip>
          <a:stretch>
            <a:fillRect/>
          </a:stretch>
        </p:blipFill>
        <p:spPr>
          <a:xfrm>
            <a:off x="1602731" y="763427"/>
            <a:ext cx="4249949" cy="5660873"/>
          </a:xfrm>
          <a:prstGeom prst="rect">
            <a:avLst/>
          </a:prstGeom>
          <a:noFill/>
          <a:ln>
            <a:noFill/>
          </a:ln>
        </p:spPr>
      </p:pic>
      <p:sp>
        <p:nvSpPr>
          <p:cNvPr id="280" name="Shape 280"/>
          <p:cNvSpPr txBox="1"/>
          <p:nvPr/>
        </p:nvSpPr>
        <p:spPr>
          <a:xfrm rot="-802962">
            <a:off x="2426368" y="893418"/>
            <a:ext cx="2602673" cy="547588"/>
          </a:xfrm>
          <a:prstGeom prst="rect">
            <a:avLst/>
          </a:prstGeom>
          <a:noFill/>
          <a:ln>
            <a:noFill/>
          </a:ln>
        </p:spPr>
        <p:txBody>
          <a:bodyPr spcFirstLastPara="1" wrap="square" lIns="121897" tIns="121897" rIns="121897" bIns="121897" anchor="ctr" anchorCtr="0">
            <a:noAutofit/>
          </a:bodyPr>
          <a:lstStyle/>
          <a:p>
            <a:pPr algn="ctr"/>
            <a:r>
              <a:rPr lang="en" sz="3200" dirty="0">
                <a:solidFill>
                  <a:srgbClr val="FBAB34"/>
                </a:solidFill>
                <a:latin typeface="Mongolian Baiti" panose="03000500000000000000" pitchFamily="66" charset="0"/>
                <a:ea typeface="Raleway ExtraBold"/>
                <a:cs typeface="Mongolian Baiti" panose="03000500000000000000" pitchFamily="66" charset="0"/>
                <a:sym typeface="Raleway ExtraBold"/>
              </a:rPr>
              <a:t>innovation</a:t>
            </a:r>
            <a:endParaRPr sz="3200" dirty="0">
              <a:solidFill>
                <a:srgbClr val="FBAB34"/>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281" name="Shape 281"/>
          <p:cNvSpPr txBox="1"/>
          <p:nvPr/>
        </p:nvSpPr>
        <p:spPr>
          <a:xfrm rot="356199">
            <a:off x="2903462" y="1708691"/>
            <a:ext cx="2602759" cy="547397"/>
          </a:xfrm>
          <a:prstGeom prst="rect">
            <a:avLst/>
          </a:prstGeom>
          <a:noFill/>
          <a:ln>
            <a:noFill/>
          </a:ln>
        </p:spPr>
        <p:txBody>
          <a:bodyPr spcFirstLastPara="1" wrap="square" lIns="121897" tIns="121897" rIns="121897" bIns="121897" anchor="ctr" anchorCtr="0">
            <a:noAutofit/>
          </a:bodyPr>
          <a:lstStyle/>
          <a:p>
            <a:pPr algn="ctr"/>
            <a:r>
              <a:rPr lang="en" sz="2400" dirty="0">
                <a:solidFill>
                  <a:srgbClr val="FBAB34"/>
                </a:solidFill>
                <a:latin typeface="Mongolian Baiti" panose="03000500000000000000" pitchFamily="66" charset="0"/>
                <a:ea typeface="Raleway ExtraBold"/>
                <a:cs typeface="Mongolian Baiti" panose="03000500000000000000" pitchFamily="66" charset="0"/>
                <a:sym typeface="Raleway ExtraBold"/>
              </a:rPr>
              <a:t>innovation</a:t>
            </a:r>
            <a:endParaRPr sz="2400" dirty="0">
              <a:solidFill>
                <a:srgbClr val="FBAB34"/>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282" name="Shape 282"/>
          <p:cNvSpPr txBox="1"/>
          <p:nvPr/>
        </p:nvSpPr>
        <p:spPr>
          <a:xfrm rot="-2113">
            <a:off x="2426304" y="5846600"/>
            <a:ext cx="2602800" cy="547600"/>
          </a:xfrm>
          <a:prstGeom prst="rect">
            <a:avLst/>
          </a:prstGeom>
          <a:noFill/>
          <a:ln>
            <a:noFill/>
          </a:ln>
        </p:spPr>
        <p:txBody>
          <a:bodyPr spcFirstLastPara="1" wrap="square" lIns="121897" tIns="121897" rIns="121897" bIns="121897" anchor="ctr" anchorCtr="0">
            <a:noAutofit/>
          </a:bodyPr>
          <a:lstStyle/>
          <a:p>
            <a:pPr algn="ctr"/>
            <a:r>
              <a:rPr lang="en" sz="3200" dirty="0">
                <a:solidFill>
                  <a:srgbClr val="FBAB34"/>
                </a:solidFill>
                <a:latin typeface="Mongolian Baiti" panose="03000500000000000000" pitchFamily="66" charset="0"/>
                <a:ea typeface="Raleway ExtraBold"/>
                <a:cs typeface="Mongolian Baiti" panose="03000500000000000000" pitchFamily="66" charset="0"/>
                <a:sym typeface="Raleway ExtraBold"/>
              </a:rPr>
              <a:t>tradition</a:t>
            </a:r>
            <a:endParaRPr sz="3200" dirty="0">
              <a:solidFill>
                <a:srgbClr val="FBAB34"/>
              </a:solidFill>
              <a:latin typeface="Mongolian Baiti" panose="03000500000000000000" pitchFamily="66" charset="0"/>
              <a:ea typeface="Raleway ExtraBold"/>
              <a:cs typeface="Mongolian Baiti" panose="03000500000000000000" pitchFamily="66" charset="0"/>
              <a:sym typeface="Raleway ExtraBold"/>
            </a:endParaRPr>
          </a:p>
        </p:txBody>
      </p:sp>
      <p:sp>
        <p:nvSpPr>
          <p:cNvPr id="288" name="Shape 288"/>
          <p:cNvSpPr/>
          <p:nvPr/>
        </p:nvSpPr>
        <p:spPr>
          <a:xfrm>
            <a:off x="6520974" y="1887593"/>
            <a:ext cx="3968400" cy="3024800"/>
          </a:xfrm>
          <a:prstGeom prst="roundRect">
            <a:avLst>
              <a:gd name="adj" fmla="val 16667"/>
            </a:avLst>
          </a:prstGeom>
          <a:noFill/>
          <a:ln w="19050" cap="flat" cmpd="sng">
            <a:solidFill>
              <a:srgbClr val="FBAB34"/>
            </a:solidFill>
            <a:prstDash val="dot"/>
            <a:round/>
            <a:headEnd type="none" w="med" len="med"/>
            <a:tailEnd type="none" w="med" len="med"/>
          </a:ln>
        </p:spPr>
        <p:txBody>
          <a:bodyPr spcFirstLastPara="1" wrap="square" lIns="121897" tIns="121897" rIns="121897" bIns="121897" anchor="ctr" anchorCtr="0">
            <a:noAutofit/>
          </a:bodyPr>
          <a:lstStyle/>
          <a:p>
            <a:endParaRPr>
              <a:solidFill>
                <a:srgbClr val="434343"/>
              </a:solidFill>
            </a:endParaRPr>
          </a:p>
        </p:txBody>
      </p:sp>
      <p:cxnSp>
        <p:nvCxnSpPr>
          <p:cNvPr id="289" name="Shape 289"/>
          <p:cNvCxnSpPr>
            <a:stCxn id="280" idx="3"/>
            <a:endCxn id="288" idx="0"/>
          </p:cNvCxnSpPr>
          <p:nvPr/>
        </p:nvCxnSpPr>
        <p:spPr>
          <a:xfrm>
            <a:off x="4993704" y="866012"/>
            <a:ext cx="3511470" cy="1021581"/>
          </a:xfrm>
          <a:prstGeom prst="curvedConnector2">
            <a:avLst/>
          </a:prstGeom>
          <a:noFill/>
          <a:ln w="19050" cap="flat" cmpd="sng">
            <a:solidFill>
              <a:srgbClr val="FBAB34"/>
            </a:solidFill>
            <a:prstDash val="dot"/>
            <a:round/>
            <a:headEnd type="none" w="lg" len="lg"/>
            <a:tailEnd type="none" w="lg" len="lg"/>
          </a:ln>
        </p:spPr>
      </p:cxnSp>
      <p:sp>
        <p:nvSpPr>
          <p:cNvPr id="290" name="Shape 290" descr="Watch this short video on how awesome and efficient Estonian education system is and see how Estonians learn from very early age through life. Discover cool aspects about Estonian education!   In EST: http://bit.ly/2017Eestiharidus Find out more about Estonian education system: https://www.hm.ee/en Find Estonian Ministry of Education and Science on Facebook: https://www.facebook.com/haridusministeerium Find Estonian Ministry of Education and Science on Twitter: https://twitter.com/haridusmin" title="Why Estonians are so smart">
            <a:hlinkClick r:id="rId4"/>
          </p:cNvPr>
          <p:cNvSpPr>
            <a:spLocks noChangeAspect="1"/>
          </p:cNvSpPr>
          <p:nvPr/>
        </p:nvSpPr>
        <p:spPr>
          <a:xfrm>
            <a:off x="6852540" y="2160526"/>
            <a:ext cx="3305267" cy="2478933"/>
          </a:xfrm>
          <a:prstGeom prst="rect">
            <a:avLst/>
          </a:prstGeom>
          <a:blipFill>
            <a:blip r:embed="rId5">
              <a:alphaModFix/>
            </a:blip>
            <a:stretch>
              <a:fillRect/>
            </a:stretch>
          </a:blipFill>
          <a:ln>
            <a:noFill/>
          </a:ln>
        </p:spPr>
      </p:sp>
    </p:spTree>
    <p:extLst>
      <p:ext uri="{BB962C8B-B14F-4D97-AF65-F5344CB8AC3E}">
        <p14:creationId xmlns:p14="http://schemas.microsoft.com/office/powerpoint/2010/main" val="742713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85" y="219039"/>
            <a:ext cx="10515600" cy="1325563"/>
          </a:xfrm>
        </p:spPr>
        <p:txBody>
          <a:bodyPr>
            <a:normAutofit/>
          </a:bodyPr>
          <a:lstStyle/>
          <a:p>
            <a:r>
              <a:rPr lang="et-EE" sz="7200" dirty="0" smtClean="0">
                <a:solidFill>
                  <a:srgbClr val="025C6F"/>
                </a:solidFill>
                <a:latin typeface="Mongolian Baiti" panose="03000500000000000000" pitchFamily="66" charset="0"/>
                <a:cs typeface="Mongolian Baiti" panose="03000500000000000000" pitchFamily="66" charset="0"/>
              </a:rPr>
              <a:t>4</a:t>
            </a:r>
            <a:r>
              <a:rPr lang="et-EE" sz="7200" dirty="0" smtClean="0">
                <a:latin typeface="Mongolian Baiti" panose="03000500000000000000" pitchFamily="66" charset="0"/>
                <a:cs typeface="Mongolian Baiti" panose="03000500000000000000" pitchFamily="66" charset="0"/>
              </a:rPr>
              <a:t> </a:t>
            </a:r>
            <a:r>
              <a:rPr lang="et-EE" sz="7200" dirty="0" err="1" smtClean="0">
                <a:solidFill>
                  <a:srgbClr val="FBAB34"/>
                </a:solidFill>
                <a:latin typeface="Mongolian Baiti" panose="03000500000000000000" pitchFamily="66" charset="0"/>
                <a:cs typeface="Mongolian Baiti" panose="03000500000000000000" pitchFamily="66" charset="0"/>
              </a:rPr>
              <a:t>key</a:t>
            </a:r>
            <a:r>
              <a:rPr lang="et-EE" sz="7200" dirty="0" smtClean="0">
                <a:solidFill>
                  <a:srgbClr val="025C6F"/>
                </a:solidFill>
                <a:latin typeface="Mongolian Baiti" panose="03000500000000000000" pitchFamily="66" charset="0"/>
                <a:cs typeface="Mongolian Baiti" panose="03000500000000000000" pitchFamily="66" charset="0"/>
              </a:rPr>
              <a:t> </a:t>
            </a:r>
            <a:r>
              <a:rPr lang="et-EE" sz="7200" dirty="0" err="1" smtClean="0">
                <a:solidFill>
                  <a:srgbClr val="025C6F"/>
                </a:solidFill>
                <a:latin typeface="Mongolian Baiti" panose="03000500000000000000" pitchFamily="66" charset="0"/>
                <a:cs typeface="Mongolian Baiti" panose="03000500000000000000" pitchFamily="66" charset="0"/>
              </a:rPr>
              <a:t>factors</a:t>
            </a:r>
            <a:endParaRPr lang="et-EE" sz="7200" dirty="0">
              <a:solidFill>
                <a:srgbClr val="025C6F"/>
              </a:solidFill>
              <a:latin typeface="Mongolian Baiti" panose="03000500000000000000" pitchFamily="66" charset="0"/>
              <a:cs typeface="Mongolian Baiti" panose="03000500000000000000" pitchFamily="66" charset="0"/>
            </a:endParaRPr>
          </a:p>
        </p:txBody>
      </p:sp>
      <p:sp>
        <p:nvSpPr>
          <p:cNvPr id="3" name="Content Placeholder 2"/>
          <p:cNvSpPr>
            <a:spLocks noGrp="1"/>
          </p:cNvSpPr>
          <p:nvPr>
            <p:ph idx="1"/>
          </p:nvPr>
        </p:nvSpPr>
        <p:spPr>
          <a:xfrm>
            <a:off x="1635184" y="2481152"/>
            <a:ext cx="3863248" cy="1063109"/>
          </a:xfrm>
        </p:spPr>
        <p:txBody>
          <a:bodyPr>
            <a:noAutofit/>
          </a:bodyPr>
          <a:lstStyle/>
          <a:p>
            <a:pPr marL="0" indent="0">
              <a:buNone/>
            </a:pPr>
            <a:r>
              <a:rPr lang="et-EE" dirty="0" smtClean="0">
                <a:latin typeface="Mongolian Baiti" panose="03000500000000000000" pitchFamily="66" charset="0"/>
                <a:cs typeface="Mongolian Baiti" panose="03000500000000000000" pitchFamily="66" charset="0"/>
              </a:rPr>
              <a:t>right to make decisions about staff, budget and curriculum</a:t>
            </a:r>
          </a:p>
          <a:p>
            <a:pPr marL="634500" lvl="1" indent="0">
              <a:buNone/>
            </a:pPr>
            <a:r>
              <a:rPr lang="et-EE" sz="2800" dirty="0" smtClean="0"/>
              <a:t> </a:t>
            </a:r>
            <a:endParaRPr lang="en-US" sz="2800" dirty="0" smtClean="0"/>
          </a:p>
          <a:p>
            <a:pPr marL="0" indent="0">
              <a:buNone/>
            </a:pPr>
            <a:endParaRPr lang="en-US" dirty="0"/>
          </a:p>
        </p:txBody>
      </p:sp>
      <p:grpSp>
        <p:nvGrpSpPr>
          <p:cNvPr id="4" name="Shape 549"/>
          <p:cNvGrpSpPr/>
          <p:nvPr/>
        </p:nvGrpSpPr>
        <p:grpSpPr>
          <a:xfrm>
            <a:off x="1026767" y="1788666"/>
            <a:ext cx="540000" cy="540000"/>
            <a:chOff x="4595425" y="1707325"/>
            <a:chExt cx="470075" cy="288625"/>
          </a:xfrm>
        </p:grpSpPr>
        <p:sp>
          <p:nvSpPr>
            <p:cNvPr id="5" name="Shape 550"/>
            <p:cNvSpPr/>
            <p:nvPr/>
          </p:nvSpPr>
          <p:spPr>
            <a:xfrm>
              <a:off x="4809750" y="1707325"/>
              <a:ext cx="41425" cy="41425"/>
            </a:xfrm>
            <a:custGeom>
              <a:avLst/>
              <a:gdLst/>
              <a:ahLst/>
              <a:cxnLst/>
              <a:rect l="0" t="0" r="0" b="0"/>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 name="Shape 551"/>
            <p:cNvSpPr/>
            <p:nvPr/>
          </p:nvSpPr>
          <p:spPr>
            <a:xfrm>
              <a:off x="5024075" y="1761525"/>
              <a:ext cx="41425" cy="41425"/>
            </a:xfrm>
            <a:custGeom>
              <a:avLst/>
              <a:gdLst/>
              <a:ahLst/>
              <a:cxnLst/>
              <a:rect l="0" t="0" r="0" b="0"/>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 name="Shape 552"/>
            <p:cNvSpPr/>
            <p:nvPr/>
          </p:nvSpPr>
          <p:spPr>
            <a:xfrm>
              <a:off x="4628900" y="1760300"/>
              <a:ext cx="403100" cy="177825"/>
            </a:xfrm>
            <a:custGeom>
              <a:avLst/>
              <a:gdLst/>
              <a:ahLst/>
              <a:cxnLst/>
              <a:rect l="0" t="0" r="0" b="0"/>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 name="Shape 553"/>
            <p:cNvSpPr/>
            <p:nvPr/>
          </p:nvSpPr>
          <p:spPr>
            <a:xfrm>
              <a:off x="4595425" y="1761525"/>
              <a:ext cx="41425" cy="41425"/>
            </a:xfrm>
            <a:custGeom>
              <a:avLst/>
              <a:gdLst/>
              <a:ahLst/>
              <a:cxnLst/>
              <a:rect l="0" t="0" r="0" b="0"/>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 name="Shape 554"/>
            <p:cNvSpPr/>
            <p:nvPr/>
          </p:nvSpPr>
          <p:spPr>
            <a:xfrm>
              <a:off x="4667275" y="1951475"/>
              <a:ext cx="326375" cy="44475"/>
            </a:xfrm>
            <a:custGeom>
              <a:avLst/>
              <a:gdLst/>
              <a:ahLst/>
              <a:cxnLst/>
              <a:rect l="0" t="0" r="0" b="0"/>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16" name="Shape 605"/>
          <p:cNvSpPr/>
          <p:nvPr/>
        </p:nvSpPr>
        <p:spPr>
          <a:xfrm>
            <a:off x="1016074" y="3858734"/>
            <a:ext cx="540000" cy="540000"/>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700"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7" name="Shape 618"/>
          <p:cNvSpPr/>
          <p:nvPr/>
        </p:nvSpPr>
        <p:spPr>
          <a:xfrm>
            <a:off x="6602638" y="1866170"/>
            <a:ext cx="432000" cy="540000"/>
          </a:xfrm>
          <a:custGeom>
            <a:avLst/>
            <a:gdLst/>
            <a:ahLst/>
            <a:cxnLst/>
            <a:rect l="0" t="0" r="0" b="0"/>
            <a:pathLst>
              <a:path w="15978" h="20508" fill="none" extrusionOk="0">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 name="Shape 497"/>
          <p:cNvSpPr/>
          <p:nvPr/>
        </p:nvSpPr>
        <p:spPr>
          <a:xfrm>
            <a:off x="6494638" y="3858734"/>
            <a:ext cx="540000" cy="540000"/>
          </a:xfrm>
          <a:custGeom>
            <a:avLst/>
            <a:gdLst/>
            <a:ahLst/>
            <a:cxnLst/>
            <a:rect l="0" t="0" r="0" b="0"/>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2175" cap="rnd" cmpd="sng">
            <a:solidFill>
              <a:srgbClr val="FBAB34"/>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0" name="Content Placeholder 2"/>
          <p:cNvSpPr txBox="1">
            <a:spLocks/>
          </p:cNvSpPr>
          <p:nvPr/>
        </p:nvSpPr>
        <p:spPr>
          <a:xfrm>
            <a:off x="1642154" y="1903640"/>
            <a:ext cx="4244439" cy="5521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3600" b="1" dirty="0" smtClean="0">
                <a:solidFill>
                  <a:srgbClr val="025C6F"/>
                </a:solidFill>
                <a:latin typeface="Mongolian Baiti" panose="03000500000000000000" pitchFamily="66" charset="0"/>
                <a:cs typeface="Mongolian Baiti" panose="03000500000000000000" pitchFamily="66" charset="0"/>
              </a:rPr>
              <a:t>School autonomy</a:t>
            </a:r>
            <a:endParaRPr lang="en-US" sz="3600" dirty="0" smtClean="0">
              <a:latin typeface="Mongolian Baiti" panose="03000500000000000000" pitchFamily="66" charset="0"/>
              <a:cs typeface="Mongolian Baiti" panose="03000500000000000000" pitchFamily="66" charset="0"/>
            </a:endParaRPr>
          </a:p>
          <a:p>
            <a:pPr marL="0" indent="0">
              <a:buFont typeface="Arial" panose="020B0604020202020204" pitchFamily="34" charset="0"/>
              <a:buNone/>
            </a:pPr>
            <a:endParaRPr lang="en-US" dirty="0">
              <a:latin typeface="Mongolian Baiti" panose="03000500000000000000" pitchFamily="66" charset="0"/>
              <a:cs typeface="Mongolian Baiti" panose="03000500000000000000" pitchFamily="66" charset="0"/>
            </a:endParaRPr>
          </a:p>
        </p:txBody>
      </p:sp>
      <p:sp>
        <p:nvSpPr>
          <p:cNvPr id="22" name="Content Placeholder 2"/>
          <p:cNvSpPr txBox="1">
            <a:spLocks/>
          </p:cNvSpPr>
          <p:nvPr/>
        </p:nvSpPr>
        <p:spPr>
          <a:xfrm>
            <a:off x="1635184" y="3928637"/>
            <a:ext cx="4244439" cy="5521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3600" b="1" dirty="0" smtClean="0">
                <a:solidFill>
                  <a:srgbClr val="025C6F"/>
                </a:solidFill>
                <a:latin typeface="Mongolian Baiti" panose="03000500000000000000" pitchFamily="66" charset="0"/>
                <a:cs typeface="Mongolian Baiti" panose="03000500000000000000" pitchFamily="66" charset="0"/>
              </a:rPr>
              <a:t>Teachers</a:t>
            </a:r>
            <a:endParaRPr lang="en-US" sz="3600" dirty="0" smtClean="0">
              <a:latin typeface="Mongolian Baiti" panose="03000500000000000000" pitchFamily="66" charset="0"/>
              <a:cs typeface="Mongolian Baiti" panose="03000500000000000000" pitchFamily="66" charset="0"/>
            </a:endParaRPr>
          </a:p>
          <a:p>
            <a:pPr marL="0" indent="0">
              <a:buFont typeface="Arial" panose="020B0604020202020204" pitchFamily="34" charset="0"/>
              <a:buNone/>
            </a:pPr>
            <a:endParaRPr lang="en-US" dirty="0">
              <a:latin typeface="Mongolian Baiti" panose="03000500000000000000" pitchFamily="66" charset="0"/>
              <a:cs typeface="Mongolian Baiti" panose="03000500000000000000" pitchFamily="66" charset="0"/>
            </a:endParaRPr>
          </a:p>
        </p:txBody>
      </p:sp>
      <p:sp>
        <p:nvSpPr>
          <p:cNvPr id="23" name="Content Placeholder 2"/>
          <p:cNvSpPr txBox="1">
            <a:spLocks/>
          </p:cNvSpPr>
          <p:nvPr/>
        </p:nvSpPr>
        <p:spPr>
          <a:xfrm>
            <a:off x="7117844" y="3928637"/>
            <a:ext cx="4244439" cy="5521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3600" b="1" dirty="0" smtClean="0">
                <a:solidFill>
                  <a:srgbClr val="025C6F"/>
                </a:solidFill>
                <a:latin typeface="Mongolian Baiti" panose="03000500000000000000" pitchFamily="66" charset="0"/>
                <a:cs typeface="Mongolian Baiti" panose="03000500000000000000" pitchFamily="66" charset="0"/>
              </a:rPr>
              <a:t>Equity</a:t>
            </a:r>
            <a:endParaRPr lang="en-US" sz="3600" dirty="0" smtClean="0">
              <a:latin typeface="Mongolian Baiti" panose="03000500000000000000" pitchFamily="66" charset="0"/>
              <a:cs typeface="Mongolian Baiti" panose="03000500000000000000" pitchFamily="66" charset="0"/>
            </a:endParaRPr>
          </a:p>
          <a:p>
            <a:pPr marL="0" indent="0">
              <a:buFont typeface="Arial" panose="020B0604020202020204" pitchFamily="34" charset="0"/>
              <a:buNone/>
            </a:pPr>
            <a:endParaRPr lang="en-US" dirty="0">
              <a:latin typeface="Mongolian Baiti" panose="03000500000000000000" pitchFamily="66" charset="0"/>
              <a:cs typeface="Mongolian Baiti" panose="03000500000000000000" pitchFamily="66" charset="0"/>
            </a:endParaRPr>
          </a:p>
        </p:txBody>
      </p:sp>
      <p:sp>
        <p:nvSpPr>
          <p:cNvPr id="24" name="Content Placeholder 2"/>
          <p:cNvSpPr txBox="1">
            <a:spLocks/>
          </p:cNvSpPr>
          <p:nvPr/>
        </p:nvSpPr>
        <p:spPr>
          <a:xfrm>
            <a:off x="7117845" y="1907415"/>
            <a:ext cx="4244439" cy="5521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3600" b="1" dirty="0" smtClean="0">
                <a:solidFill>
                  <a:srgbClr val="025C6F"/>
                </a:solidFill>
                <a:latin typeface="Mongolian Baiti" panose="03000500000000000000" pitchFamily="66" charset="0"/>
                <a:cs typeface="Mongolian Baiti" panose="03000500000000000000" pitchFamily="66" charset="0"/>
              </a:rPr>
              <a:t>Digi-friendly</a:t>
            </a:r>
            <a:r>
              <a:rPr lang="et-EE" sz="3200" b="1" dirty="0" smtClean="0">
                <a:solidFill>
                  <a:srgbClr val="025C6F"/>
                </a:solidFill>
                <a:latin typeface="Mongolian Baiti" panose="03000500000000000000" pitchFamily="66" charset="0"/>
                <a:cs typeface="Mongolian Baiti" panose="03000500000000000000" pitchFamily="66" charset="0"/>
              </a:rPr>
              <a:t> </a:t>
            </a:r>
            <a:r>
              <a:rPr lang="et-EE" sz="3600" b="1" dirty="0" smtClean="0">
                <a:solidFill>
                  <a:srgbClr val="025C6F"/>
                </a:solidFill>
                <a:latin typeface="Mongolian Baiti" panose="03000500000000000000" pitchFamily="66" charset="0"/>
                <a:cs typeface="Mongolian Baiti" panose="03000500000000000000" pitchFamily="66" charset="0"/>
              </a:rPr>
              <a:t>society</a:t>
            </a:r>
            <a:endParaRPr lang="en-US" sz="3600" dirty="0" smtClean="0">
              <a:latin typeface="Mongolian Baiti" panose="03000500000000000000" pitchFamily="66" charset="0"/>
              <a:cs typeface="Mongolian Baiti" panose="03000500000000000000" pitchFamily="66" charset="0"/>
            </a:endParaRPr>
          </a:p>
          <a:p>
            <a:pPr marL="0" indent="0">
              <a:buFont typeface="Arial" panose="020B0604020202020204" pitchFamily="34" charset="0"/>
              <a:buNone/>
            </a:pPr>
            <a:endParaRPr lang="en-US" dirty="0">
              <a:latin typeface="Mongolian Baiti" panose="03000500000000000000" pitchFamily="66" charset="0"/>
              <a:cs typeface="Mongolian Baiti" panose="03000500000000000000" pitchFamily="66" charset="0"/>
            </a:endParaRPr>
          </a:p>
        </p:txBody>
      </p:sp>
      <p:sp>
        <p:nvSpPr>
          <p:cNvPr id="26" name="Content Placeholder 2"/>
          <p:cNvSpPr txBox="1">
            <a:spLocks/>
          </p:cNvSpPr>
          <p:nvPr/>
        </p:nvSpPr>
        <p:spPr>
          <a:xfrm>
            <a:off x="1642154" y="4485529"/>
            <a:ext cx="3280720" cy="106310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sz="3000" dirty="0">
                <a:latin typeface="Mongolian Baiti" panose="03000500000000000000" pitchFamily="66" charset="0"/>
                <a:cs typeface="Mongolian Baiti" panose="03000500000000000000" pitchFamily="66" charset="0"/>
              </a:rPr>
              <a:t>w</a:t>
            </a:r>
            <a:r>
              <a:rPr lang="et-EE" sz="3000" dirty="0" smtClean="0">
                <a:latin typeface="Mongolian Baiti" panose="03000500000000000000" pitchFamily="66" charset="0"/>
                <a:cs typeface="Mongolian Baiti" panose="03000500000000000000" pitchFamily="66" charset="0"/>
              </a:rPr>
              <a:t>ell educated and committed professionals</a:t>
            </a:r>
            <a:endParaRPr lang="en-US" sz="3000" dirty="0" smtClean="0"/>
          </a:p>
          <a:p>
            <a:pPr marL="0" indent="0">
              <a:buFont typeface="Arial" panose="020B0604020202020204" pitchFamily="34" charset="0"/>
              <a:buNone/>
            </a:pPr>
            <a:endParaRPr lang="en-US" dirty="0"/>
          </a:p>
        </p:txBody>
      </p:sp>
      <p:sp>
        <p:nvSpPr>
          <p:cNvPr id="27" name="Content Placeholder 2"/>
          <p:cNvSpPr txBox="1">
            <a:spLocks/>
          </p:cNvSpPr>
          <p:nvPr/>
        </p:nvSpPr>
        <p:spPr>
          <a:xfrm>
            <a:off x="7117844" y="4437192"/>
            <a:ext cx="3939177" cy="1063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dirty="0">
                <a:latin typeface="Mongolian Baiti" panose="03000500000000000000" pitchFamily="66" charset="0"/>
                <a:cs typeface="Mongolian Baiti" panose="03000500000000000000" pitchFamily="66" charset="0"/>
              </a:rPr>
              <a:t>s</a:t>
            </a:r>
            <a:r>
              <a:rPr lang="et-EE" dirty="0" smtClean="0">
                <a:latin typeface="Mongolian Baiti" panose="03000500000000000000" pitchFamily="66" charset="0"/>
                <a:cs typeface="Mongolian Baiti" panose="03000500000000000000" pitchFamily="66" charset="0"/>
              </a:rPr>
              <a:t>ocio-economic background does not matter</a:t>
            </a:r>
          </a:p>
          <a:p>
            <a:pPr marL="634500" lvl="1" indent="0">
              <a:buFont typeface="Arial" panose="020B0604020202020204" pitchFamily="34" charset="0"/>
              <a:buNone/>
            </a:pPr>
            <a:r>
              <a:rPr lang="et-EE" sz="2800" dirty="0" smtClean="0"/>
              <a:t> </a:t>
            </a:r>
            <a:endParaRPr lang="en-US" sz="2800" dirty="0" smtClean="0"/>
          </a:p>
          <a:p>
            <a:pPr marL="0" indent="0">
              <a:buFont typeface="Arial" panose="020B0604020202020204" pitchFamily="34" charset="0"/>
              <a:buNone/>
            </a:pPr>
            <a:endParaRPr lang="en-US" dirty="0"/>
          </a:p>
        </p:txBody>
      </p:sp>
      <p:sp>
        <p:nvSpPr>
          <p:cNvPr id="28" name="Content Placeholder 2"/>
          <p:cNvSpPr txBox="1">
            <a:spLocks/>
          </p:cNvSpPr>
          <p:nvPr/>
        </p:nvSpPr>
        <p:spPr>
          <a:xfrm>
            <a:off x="7117845" y="2436590"/>
            <a:ext cx="3004350" cy="1063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996"/>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BAB34"/>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BE700"/>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5C6F"/>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t-EE" dirty="0">
                <a:latin typeface="Mongolian Baiti" panose="03000500000000000000" pitchFamily="66" charset="0"/>
                <a:cs typeface="Mongolian Baiti" panose="03000500000000000000" pitchFamily="66" charset="0"/>
              </a:rPr>
              <a:t>e</a:t>
            </a:r>
            <a:r>
              <a:rPr lang="et-EE" dirty="0" smtClean="0">
                <a:latin typeface="Mongolian Baiti" panose="03000500000000000000" pitchFamily="66" charset="0"/>
                <a:cs typeface="Mongolian Baiti" panose="03000500000000000000" pitchFamily="66" charset="0"/>
              </a:rPr>
              <a:t>-curiosity promoted from kindergarten</a:t>
            </a:r>
          </a:p>
        </p:txBody>
      </p:sp>
    </p:spTree>
    <p:extLst>
      <p:ext uri="{BB962C8B-B14F-4D97-AF65-F5344CB8AC3E}">
        <p14:creationId xmlns:p14="http://schemas.microsoft.com/office/powerpoint/2010/main" val="3076549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5603358" cy="6858000"/>
            <a:chOff x="918" y="-723"/>
            <a:chExt cx="7801" cy="9261"/>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 y="-723"/>
              <a:ext cx="7801" cy="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 y="965"/>
              <a:ext cx="1020" cy="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5"/>
            <p:cNvSpPr>
              <a:spLocks/>
            </p:cNvSpPr>
            <p:nvPr/>
          </p:nvSpPr>
          <p:spPr bwMode="auto">
            <a:xfrm>
              <a:off x="6710" y="1184"/>
              <a:ext cx="530" cy="360"/>
            </a:xfrm>
            <a:custGeom>
              <a:avLst/>
              <a:gdLst>
                <a:gd name="T0" fmla="+- 0 6880 6710"/>
                <a:gd name="T1" fmla="*/ T0 w 530"/>
                <a:gd name="T2" fmla="+- 0 1184 1184"/>
                <a:gd name="T3" fmla="*/ 1184 h 360"/>
                <a:gd name="T4" fmla="+- 0 6880 6710"/>
                <a:gd name="T5" fmla="*/ T4 w 530"/>
                <a:gd name="T6" fmla="+- 0 1544 1184"/>
                <a:gd name="T7" fmla="*/ 1544 h 360"/>
                <a:gd name="T8" fmla="+- 0 7120 6710"/>
                <a:gd name="T9" fmla="*/ T8 w 530"/>
                <a:gd name="T10" fmla="+- 0 1424 1184"/>
                <a:gd name="T11" fmla="*/ 1424 h 360"/>
                <a:gd name="T12" fmla="+- 0 6940 6710"/>
                <a:gd name="T13" fmla="*/ T12 w 530"/>
                <a:gd name="T14" fmla="+- 0 1424 1184"/>
                <a:gd name="T15" fmla="*/ 1424 h 360"/>
                <a:gd name="T16" fmla="+- 0 6940 6710"/>
                <a:gd name="T17" fmla="*/ T16 w 530"/>
                <a:gd name="T18" fmla="+- 0 1304 1184"/>
                <a:gd name="T19" fmla="*/ 1304 h 360"/>
                <a:gd name="T20" fmla="+- 0 7120 6710"/>
                <a:gd name="T21" fmla="*/ T20 w 530"/>
                <a:gd name="T22" fmla="+- 0 1304 1184"/>
                <a:gd name="T23" fmla="*/ 1304 h 360"/>
                <a:gd name="T24" fmla="+- 0 6880 6710"/>
                <a:gd name="T25" fmla="*/ T24 w 530"/>
                <a:gd name="T26" fmla="+- 0 1184 1184"/>
                <a:gd name="T27" fmla="*/ 1184 h 360"/>
                <a:gd name="T28" fmla="+- 0 6880 6710"/>
                <a:gd name="T29" fmla="*/ T28 w 530"/>
                <a:gd name="T30" fmla="+- 0 1304 1184"/>
                <a:gd name="T31" fmla="*/ 1304 h 360"/>
                <a:gd name="T32" fmla="+- 0 6710 6710"/>
                <a:gd name="T33" fmla="*/ T32 w 530"/>
                <a:gd name="T34" fmla="+- 0 1304 1184"/>
                <a:gd name="T35" fmla="*/ 1304 h 360"/>
                <a:gd name="T36" fmla="+- 0 6710 6710"/>
                <a:gd name="T37" fmla="*/ T36 w 530"/>
                <a:gd name="T38" fmla="+- 0 1424 1184"/>
                <a:gd name="T39" fmla="*/ 1424 h 360"/>
                <a:gd name="T40" fmla="+- 0 6880 6710"/>
                <a:gd name="T41" fmla="*/ T40 w 530"/>
                <a:gd name="T42" fmla="+- 0 1424 1184"/>
                <a:gd name="T43" fmla="*/ 1424 h 360"/>
                <a:gd name="T44" fmla="+- 0 6880 6710"/>
                <a:gd name="T45" fmla="*/ T44 w 530"/>
                <a:gd name="T46" fmla="+- 0 1304 1184"/>
                <a:gd name="T47" fmla="*/ 1304 h 360"/>
                <a:gd name="T48" fmla="+- 0 7120 6710"/>
                <a:gd name="T49" fmla="*/ T48 w 530"/>
                <a:gd name="T50" fmla="+- 0 1304 1184"/>
                <a:gd name="T51" fmla="*/ 1304 h 360"/>
                <a:gd name="T52" fmla="+- 0 6940 6710"/>
                <a:gd name="T53" fmla="*/ T52 w 530"/>
                <a:gd name="T54" fmla="+- 0 1304 1184"/>
                <a:gd name="T55" fmla="*/ 1304 h 360"/>
                <a:gd name="T56" fmla="+- 0 6940 6710"/>
                <a:gd name="T57" fmla="*/ T56 w 530"/>
                <a:gd name="T58" fmla="+- 0 1424 1184"/>
                <a:gd name="T59" fmla="*/ 1424 h 360"/>
                <a:gd name="T60" fmla="+- 0 7120 6710"/>
                <a:gd name="T61" fmla="*/ T60 w 530"/>
                <a:gd name="T62" fmla="+- 0 1424 1184"/>
                <a:gd name="T63" fmla="*/ 1424 h 360"/>
                <a:gd name="T64" fmla="+- 0 7240 6710"/>
                <a:gd name="T65" fmla="*/ T64 w 530"/>
                <a:gd name="T66" fmla="+- 0 1364 1184"/>
                <a:gd name="T67" fmla="*/ 1364 h 360"/>
                <a:gd name="T68" fmla="+- 0 7120 6710"/>
                <a:gd name="T69" fmla="*/ T68 w 530"/>
                <a:gd name="T70" fmla="+- 0 1304 1184"/>
                <a:gd name="T71" fmla="*/ 130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530" h="360">
                  <a:moveTo>
                    <a:pt x="170" y="0"/>
                  </a:moveTo>
                  <a:lnTo>
                    <a:pt x="170" y="360"/>
                  </a:lnTo>
                  <a:lnTo>
                    <a:pt x="410" y="240"/>
                  </a:lnTo>
                  <a:lnTo>
                    <a:pt x="230" y="240"/>
                  </a:lnTo>
                  <a:lnTo>
                    <a:pt x="230" y="120"/>
                  </a:lnTo>
                  <a:lnTo>
                    <a:pt x="410" y="120"/>
                  </a:lnTo>
                  <a:lnTo>
                    <a:pt x="170" y="0"/>
                  </a:lnTo>
                  <a:close/>
                  <a:moveTo>
                    <a:pt x="170" y="120"/>
                  </a:moveTo>
                  <a:lnTo>
                    <a:pt x="0" y="120"/>
                  </a:lnTo>
                  <a:lnTo>
                    <a:pt x="0" y="240"/>
                  </a:lnTo>
                  <a:lnTo>
                    <a:pt x="170" y="240"/>
                  </a:lnTo>
                  <a:lnTo>
                    <a:pt x="170" y="120"/>
                  </a:lnTo>
                  <a:close/>
                  <a:moveTo>
                    <a:pt x="410" y="120"/>
                  </a:moveTo>
                  <a:lnTo>
                    <a:pt x="230" y="120"/>
                  </a:lnTo>
                  <a:lnTo>
                    <a:pt x="230" y="240"/>
                  </a:lnTo>
                  <a:lnTo>
                    <a:pt x="410" y="240"/>
                  </a:lnTo>
                  <a:lnTo>
                    <a:pt x="530" y="180"/>
                  </a:lnTo>
                  <a:lnTo>
                    <a:pt x="410" y="120"/>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grpSp>
      <p:sp>
        <p:nvSpPr>
          <p:cNvPr id="5" name="TextBox 4"/>
          <p:cNvSpPr txBox="1"/>
          <p:nvPr/>
        </p:nvSpPr>
        <p:spPr>
          <a:xfrm>
            <a:off x="6084320" y="3211884"/>
            <a:ext cx="4943192" cy="1569660"/>
          </a:xfrm>
          <a:prstGeom prst="rect">
            <a:avLst/>
          </a:prstGeom>
          <a:noFill/>
        </p:spPr>
        <p:txBody>
          <a:bodyPr wrap="square" rtlCol="0">
            <a:spAutoFit/>
          </a:bodyPr>
          <a:lstStyle/>
          <a:p>
            <a:r>
              <a:rPr lang="et-EE" sz="2400" i="1" dirty="0" err="1">
                <a:latin typeface="Mongolian Baiti" panose="03000500000000000000" pitchFamily="66" charset="0"/>
                <a:cs typeface="Mongolian Baiti" panose="03000500000000000000" pitchFamily="66" charset="0"/>
              </a:rPr>
              <a:t>Comendio</a:t>
            </a:r>
            <a:r>
              <a:rPr lang="et-EE" sz="2400" i="1" dirty="0">
                <a:latin typeface="Mongolian Baiti" panose="03000500000000000000" pitchFamily="66" charset="0"/>
                <a:cs typeface="Mongolian Baiti" panose="03000500000000000000" pitchFamily="66" charset="0"/>
              </a:rPr>
              <a:t>, M. (2017). </a:t>
            </a:r>
            <a:r>
              <a:rPr lang="et-EE" sz="2400" i="1" dirty="0" err="1">
                <a:latin typeface="Mongolian Baiti" panose="03000500000000000000" pitchFamily="66" charset="0"/>
                <a:cs typeface="Mongolian Baiti" panose="03000500000000000000" pitchFamily="66" charset="0"/>
              </a:rPr>
              <a:t>Empowering</a:t>
            </a:r>
            <a:r>
              <a:rPr lang="et-EE" sz="2400" i="1" dirty="0">
                <a:latin typeface="Mongolian Baiti" panose="03000500000000000000" pitchFamily="66" charset="0"/>
                <a:cs typeface="Mongolian Baiti" panose="03000500000000000000" pitchFamily="66" charset="0"/>
              </a:rPr>
              <a:t> and </a:t>
            </a:r>
            <a:r>
              <a:rPr lang="et-EE" sz="2400" i="1" dirty="0" err="1">
                <a:latin typeface="Mongolian Baiti" panose="03000500000000000000" pitchFamily="66" charset="0"/>
                <a:cs typeface="Mongolian Baiti" panose="03000500000000000000" pitchFamily="66" charset="0"/>
              </a:rPr>
              <a:t>Enabling</a:t>
            </a:r>
            <a:r>
              <a:rPr lang="et-EE" sz="2400" i="1" dirty="0">
                <a:latin typeface="Mongolian Baiti" panose="03000500000000000000" pitchFamily="66" charset="0"/>
                <a:cs typeface="Mongolian Baiti" panose="03000500000000000000" pitchFamily="66" charset="0"/>
              </a:rPr>
              <a:t> </a:t>
            </a:r>
            <a:r>
              <a:rPr lang="et-EE" sz="2400" i="1" dirty="0" err="1">
                <a:latin typeface="Mongolian Baiti" panose="03000500000000000000" pitchFamily="66" charset="0"/>
                <a:cs typeface="Mongolian Baiti" panose="03000500000000000000" pitchFamily="66" charset="0"/>
              </a:rPr>
              <a:t>Teachers</a:t>
            </a:r>
            <a:r>
              <a:rPr lang="et-EE" sz="2400" i="1" dirty="0">
                <a:latin typeface="Mongolian Baiti" panose="03000500000000000000" pitchFamily="66" charset="0"/>
                <a:cs typeface="Mongolian Baiti" panose="03000500000000000000" pitchFamily="66" charset="0"/>
              </a:rPr>
              <a:t> </a:t>
            </a:r>
            <a:r>
              <a:rPr lang="et-EE" sz="2400" i="1" dirty="0" err="1">
                <a:latin typeface="Mongolian Baiti" panose="03000500000000000000" pitchFamily="66" charset="0"/>
                <a:cs typeface="Mongolian Baiti" panose="03000500000000000000" pitchFamily="66" charset="0"/>
              </a:rPr>
              <a:t>to</a:t>
            </a:r>
            <a:r>
              <a:rPr lang="et-EE" sz="2400" i="1" dirty="0">
                <a:latin typeface="Mongolian Baiti" panose="03000500000000000000" pitchFamily="66" charset="0"/>
                <a:cs typeface="Mongolian Baiti" panose="03000500000000000000" pitchFamily="66" charset="0"/>
              </a:rPr>
              <a:t> </a:t>
            </a:r>
            <a:r>
              <a:rPr lang="et-EE" sz="2400" i="1" dirty="0" err="1">
                <a:latin typeface="Mongolian Baiti" panose="03000500000000000000" pitchFamily="66" charset="0"/>
                <a:cs typeface="Mongolian Baiti" panose="03000500000000000000" pitchFamily="66" charset="0"/>
              </a:rPr>
              <a:t>Improve</a:t>
            </a:r>
            <a:r>
              <a:rPr lang="et-EE" sz="2400" i="1" dirty="0">
                <a:latin typeface="Mongolian Baiti" panose="03000500000000000000" pitchFamily="66" charset="0"/>
                <a:cs typeface="Mongolian Baiti" panose="03000500000000000000" pitchFamily="66" charset="0"/>
              </a:rPr>
              <a:t> </a:t>
            </a:r>
            <a:r>
              <a:rPr lang="et-EE" sz="2400" i="1" dirty="0" err="1">
                <a:latin typeface="Mongolian Baiti" panose="03000500000000000000" pitchFamily="66" charset="0"/>
                <a:cs typeface="Mongolian Baiti" panose="03000500000000000000" pitchFamily="66" charset="0"/>
              </a:rPr>
              <a:t>Equity</a:t>
            </a:r>
            <a:r>
              <a:rPr lang="et-EE" sz="2400" i="1" dirty="0">
                <a:latin typeface="Mongolian Baiti" panose="03000500000000000000" pitchFamily="66" charset="0"/>
                <a:cs typeface="Mongolian Baiti" panose="03000500000000000000" pitchFamily="66" charset="0"/>
              </a:rPr>
              <a:t> and </a:t>
            </a:r>
            <a:r>
              <a:rPr lang="et-EE" sz="2400" i="1" dirty="0" err="1">
                <a:latin typeface="Mongolian Baiti" panose="03000500000000000000" pitchFamily="66" charset="0"/>
                <a:cs typeface="Mongolian Baiti" panose="03000500000000000000" pitchFamily="66" charset="0"/>
              </a:rPr>
              <a:t>Outcomes</a:t>
            </a:r>
            <a:r>
              <a:rPr lang="et-EE" sz="2400" i="1" dirty="0">
                <a:latin typeface="Mongolian Baiti" panose="03000500000000000000" pitchFamily="66" charset="0"/>
                <a:cs typeface="Mongolian Baiti" panose="03000500000000000000" pitchFamily="66" charset="0"/>
              </a:rPr>
              <a:t> </a:t>
            </a:r>
            <a:r>
              <a:rPr lang="et-EE" sz="2400" i="1" dirty="0" err="1">
                <a:latin typeface="Mongolian Baiti" panose="03000500000000000000" pitchFamily="66" charset="0"/>
                <a:cs typeface="Mongolian Baiti" panose="03000500000000000000" pitchFamily="66" charset="0"/>
              </a:rPr>
              <a:t>for</a:t>
            </a:r>
            <a:r>
              <a:rPr lang="et-EE" sz="2400" i="1" dirty="0">
                <a:latin typeface="Mongolian Baiti" panose="03000500000000000000" pitchFamily="66" charset="0"/>
                <a:cs typeface="Mongolian Baiti" panose="03000500000000000000" pitchFamily="66" charset="0"/>
              </a:rPr>
              <a:t> All. OECD </a:t>
            </a:r>
            <a:r>
              <a:rPr lang="et-EE" sz="2400" i="1" dirty="0" err="1">
                <a:latin typeface="Mongolian Baiti" panose="03000500000000000000" pitchFamily="66" charset="0"/>
                <a:cs typeface="Mongolian Baiti" panose="03000500000000000000" pitchFamily="66" charset="0"/>
              </a:rPr>
              <a:t>publishing</a:t>
            </a:r>
            <a:r>
              <a:rPr lang="et-EE" sz="2400" i="1" dirty="0">
                <a:latin typeface="Mongolian Baiti" panose="03000500000000000000" pitchFamily="66" charset="0"/>
                <a:cs typeface="Mongolian Baiti" panose="03000500000000000000" pitchFamily="66" charset="0"/>
              </a:rPr>
              <a:t>.</a:t>
            </a:r>
            <a:endParaRPr lang="et-EE" sz="2400" dirty="0">
              <a:latin typeface="Mongolian Baiti" panose="03000500000000000000" pitchFamily="66" charset="0"/>
              <a:cs typeface="Mongolian Baiti" panose="03000500000000000000" pitchFamily="66" charset="0"/>
            </a:endParaRPr>
          </a:p>
        </p:txBody>
      </p:sp>
      <p:sp>
        <p:nvSpPr>
          <p:cNvPr id="6" name="TextBox 5"/>
          <p:cNvSpPr txBox="1"/>
          <p:nvPr/>
        </p:nvSpPr>
        <p:spPr>
          <a:xfrm>
            <a:off x="6084320" y="391313"/>
            <a:ext cx="5745442" cy="2308324"/>
          </a:xfrm>
          <a:prstGeom prst="rect">
            <a:avLst/>
          </a:prstGeom>
          <a:noFill/>
        </p:spPr>
        <p:txBody>
          <a:bodyPr wrap="square" rtlCol="0">
            <a:spAutoFit/>
          </a:bodyPr>
          <a:lstStyle/>
          <a:p>
            <a:r>
              <a:rPr lang="et-EE" sz="7200" dirty="0" smtClean="0">
                <a:solidFill>
                  <a:srgbClr val="025C6F"/>
                </a:solidFill>
                <a:latin typeface="Mongolian Baiti" panose="03000500000000000000" pitchFamily="66" charset="0"/>
                <a:cs typeface="Mongolian Baiti" panose="03000500000000000000" pitchFamily="66" charset="0"/>
              </a:rPr>
              <a:t>School </a:t>
            </a:r>
            <a:r>
              <a:rPr lang="et-EE" sz="7200" dirty="0" smtClean="0">
                <a:solidFill>
                  <a:srgbClr val="FBAB34"/>
                </a:solidFill>
                <a:latin typeface="Mongolian Baiti" panose="03000500000000000000" pitchFamily="66" charset="0"/>
                <a:cs typeface="Mongolian Baiti" panose="03000500000000000000" pitchFamily="66" charset="0"/>
              </a:rPr>
              <a:t>autonomy</a:t>
            </a:r>
            <a:endParaRPr lang="et-EE" sz="7200" dirty="0">
              <a:solidFill>
                <a:srgbClr val="FBAB34"/>
              </a:solidFill>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132588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KKA">
      <a:dk1>
        <a:srgbClr val="3A3838"/>
      </a:dk1>
      <a:lt1>
        <a:sysClr val="window" lastClr="FFFFFF"/>
      </a:lt1>
      <a:dk2>
        <a:srgbClr val="757070"/>
      </a:dk2>
      <a:lt2>
        <a:srgbClr val="F2F2F2"/>
      </a:lt2>
      <a:accent1>
        <a:srgbClr val="008896"/>
      </a:accent1>
      <a:accent2>
        <a:srgbClr val="FBAB36"/>
      </a:accent2>
      <a:accent3>
        <a:srgbClr val="FFE700"/>
      </a:accent3>
      <a:accent4>
        <a:srgbClr val="025C6F"/>
      </a:accent4>
      <a:accent5>
        <a:srgbClr val="F2741E"/>
      </a:accent5>
      <a:accent6>
        <a:srgbClr val="757070"/>
      </a:accent6>
      <a:hlink>
        <a:srgbClr val="025C6F"/>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9_Custom Design">
  <a:themeElements>
    <a:clrScheme name="EKKA">
      <a:dk1>
        <a:srgbClr val="3A3838"/>
      </a:dk1>
      <a:lt1>
        <a:sysClr val="window" lastClr="FFFFFF"/>
      </a:lt1>
      <a:dk2>
        <a:srgbClr val="757070"/>
      </a:dk2>
      <a:lt2>
        <a:srgbClr val="F2F2F2"/>
      </a:lt2>
      <a:accent1>
        <a:srgbClr val="008896"/>
      </a:accent1>
      <a:accent2>
        <a:srgbClr val="FBAB36"/>
      </a:accent2>
      <a:accent3>
        <a:srgbClr val="FFE700"/>
      </a:accent3>
      <a:accent4>
        <a:srgbClr val="025C6F"/>
      </a:accent4>
      <a:accent5>
        <a:srgbClr val="F2741E"/>
      </a:accent5>
      <a:accent6>
        <a:srgbClr val="757070"/>
      </a:accent6>
      <a:hlink>
        <a:srgbClr val="025C6F"/>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EKKA">
      <a:dk1>
        <a:srgbClr val="3A3838"/>
      </a:dk1>
      <a:lt1>
        <a:sysClr val="window" lastClr="FFFFFF"/>
      </a:lt1>
      <a:dk2>
        <a:srgbClr val="757070"/>
      </a:dk2>
      <a:lt2>
        <a:srgbClr val="F2F2F2"/>
      </a:lt2>
      <a:accent1>
        <a:srgbClr val="008896"/>
      </a:accent1>
      <a:accent2>
        <a:srgbClr val="FBAB36"/>
      </a:accent2>
      <a:accent3>
        <a:srgbClr val="FFE700"/>
      </a:accent3>
      <a:accent4>
        <a:srgbClr val="025C6F"/>
      </a:accent4>
      <a:accent5>
        <a:srgbClr val="F2741E"/>
      </a:accent5>
      <a:accent6>
        <a:srgbClr val="757070"/>
      </a:accent6>
      <a:hlink>
        <a:srgbClr val="025C6F"/>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EKKA">
      <a:dk1>
        <a:srgbClr val="262626"/>
      </a:dk1>
      <a:lt1>
        <a:sysClr val="window" lastClr="FFFFFF"/>
      </a:lt1>
      <a:dk2>
        <a:srgbClr val="7F7F7F"/>
      </a:dk2>
      <a:lt2>
        <a:srgbClr val="F2F2F2"/>
      </a:lt2>
      <a:accent1>
        <a:srgbClr val="025C6F"/>
      </a:accent1>
      <a:accent2>
        <a:srgbClr val="008996"/>
      </a:accent2>
      <a:accent3>
        <a:srgbClr val="FBAB36"/>
      </a:accent3>
      <a:accent4>
        <a:srgbClr val="FFE700"/>
      </a:accent4>
      <a:accent5>
        <a:srgbClr val="F47C22"/>
      </a:accent5>
      <a:accent6>
        <a:srgbClr val="D8DCDB"/>
      </a:accent6>
      <a:hlink>
        <a:srgbClr val="FBAB36"/>
      </a:hlink>
      <a:folHlink>
        <a:srgbClr val="FBAB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2341</TotalTime>
  <Words>2246</Words>
  <Application>Microsoft Office PowerPoint</Application>
  <PresentationFormat>Custom</PresentationFormat>
  <Paragraphs>382</Paragraphs>
  <Slides>46</Slides>
  <Notes>36</Notes>
  <HiddenSlides>0</HiddenSlides>
  <MMClips>0</MMClips>
  <ScaleCrop>false</ScaleCrop>
  <HeadingPairs>
    <vt:vector size="4" baseType="variant">
      <vt:variant>
        <vt:lpstr>Theme</vt:lpstr>
      </vt:variant>
      <vt:variant>
        <vt:i4>13</vt:i4>
      </vt:variant>
      <vt:variant>
        <vt:lpstr>Slide Titles</vt:lpstr>
      </vt:variant>
      <vt:variant>
        <vt:i4>46</vt:i4>
      </vt:variant>
    </vt:vector>
  </HeadingPairs>
  <TitlesOfParts>
    <vt:vector size="59" baseType="lpstr">
      <vt:lpstr>Office Theme</vt:lpstr>
      <vt:lpstr>1_Custom Design</vt:lpstr>
      <vt:lpstr>Custom Design</vt:lpstr>
      <vt:lpstr>2_Custom Design</vt:lpstr>
      <vt:lpstr>3_Custom Design</vt:lpstr>
      <vt:lpstr>4_Custom Design</vt:lpstr>
      <vt:lpstr>5_Custom Design</vt:lpstr>
      <vt:lpstr>6_Custom Design</vt:lpstr>
      <vt:lpstr>7_Custom Design</vt:lpstr>
      <vt:lpstr>19_Custom Design</vt:lpstr>
      <vt:lpstr>15_Custom Design</vt:lpstr>
      <vt:lpstr>8_Custom Design</vt:lpstr>
      <vt:lpstr>10_Custom Design</vt:lpstr>
      <vt:lpstr>KEY FEATURES OF ESTONIAN EDUCATION</vt:lpstr>
      <vt:lpstr>Tere!</vt:lpstr>
      <vt:lpstr>Estonia in numbers</vt:lpstr>
      <vt:lpstr>PISA 2015 Estonia</vt:lpstr>
      <vt:lpstr> In PISA rankings </vt:lpstr>
      <vt:lpstr>PowerPoint Presentation</vt:lpstr>
      <vt:lpstr>PowerPoint Presentation</vt:lpstr>
      <vt:lpstr>4 key factors</vt:lpstr>
      <vt:lpstr>PowerPoint Presentation</vt:lpstr>
      <vt:lpstr>School autonomy</vt:lpstr>
      <vt:lpstr>Teachers</vt:lpstr>
      <vt:lpstr>Teacher is the key</vt:lpstr>
      <vt:lpstr>Talis 2013</vt:lpstr>
      <vt:lpstr>Teachers’ professional development</vt:lpstr>
      <vt:lpstr>Induction year</vt:lpstr>
      <vt:lpstr> Equity  </vt:lpstr>
      <vt:lpstr>Digi-friendy society</vt:lpstr>
      <vt:lpstr>Every country has its own PISA-challenges</vt:lpstr>
      <vt:lpstr>The Future of Jobs. Employment, Skills and Workforce Strategy for the Fourth Industrial Revolution. World Economic Forum, 2016</vt:lpstr>
      <vt:lpstr>Future of labor market </vt:lpstr>
      <vt:lpstr>The study “Estonian Labour Market Today and Tomorrow”, 2017</vt:lpstr>
      <vt:lpstr> Main findings (1): The biggest changes take place in the expected skills, not in the professions </vt:lpstr>
      <vt:lpstr> Main findings (2): Preconditions for employment are the graduates with necessary skills </vt:lpstr>
      <vt:lpstr>PowerPoint Presentation</vt:lpstr>
      <vt:lpstr>PowerPoint Presentation</vt:lpstr>
      <vt:lpstr>PowerPoint Presentation</vt:lpstr>
      <vt:lpstr>The three directions of educational change </vt:lpstr>
      <vt:lpstr>Constructivist approach</vt:lpstr>
      <vt:lpstr>Collaborative learning</vt:lpstr>
      <vt:lpstr>Autonomy</vt:lpstr>
      <vt:lpstr>PowerPoint Presentation</vt:lpstr>
      <vt:lpstr>PowerPoint Presentation</vt:lpstr>
      <vt:lpstr>PowerPoint Presentation</vt:lpstr>
      <vt:lpstr>From quality of performance to quality of learning?</vt:lpstr>
      <vt:lpstr>PowerPoint Presentation</vt:lpstr>
      <vt:lpstr>PowerPoint Presentation</vt:lpstr>
      <vt:lpstr>PowerPoint Presentation</vt:lpstr>
      <vt:lpstr>PowerPoint Presentation</vt:lpstr>
      <vt:lpstr>PowerPoint Presentation</vt:lpstr>
      <vt:lpstr>PowerPoint Presentation</vt:lpstr>
      <vt:lpstr>What about you?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Eti</dc:creator>
  <cp:lastModifiedBy>Heli Mattisen</cp:lastModifiedBy>
  <cp:revision>121</cp:revision>
  <cp:lastPrinted>2019-01-15T16:40:53Z</cp:lastPrinted>
  <dcterms:created xsi:type="dcterms:W3CDTF">2018-05-22T06:16:51Z</dcterms:created>
  <dcterms:modified xsi:type="dcterms:W3CDTF">2019-11-23T13:16:27Z</dcterms:modified>
</cp:coreProperties>
</file>